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D2FF"/>
          </a:solidFill>
        </a:fill>
      </a:tcStyle>
    </a:wholeTbl>
    <a:band2H>
      <a:tcTxStyle b="def" i="def"/>
      <a:tcStyle>
        <a:tcBdr/>
        <a:fill>
          <a:solidFill>
            <a:srgbClr val="E7EAFF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4CDE7"/>
          </a:solidFill>
        </a:fill>
      </a:tcStyle>
    </a:wholeTbl>
    <a:band2H>
      <a:tcTxStyle b="def" i="def"/>
      <a:tcStyle>
        <a:tcBdr/>
        <a:fill>
          <a:solidFill>
            <a:srgbClr val="EBE8F3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rial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rial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rial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rial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rial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rial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rial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rial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xfrm>
            <a:off x="685803" y="1597823"/>
            <a:ext cx="7772401" cy="110252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/>
          <p:nvPr>
            <p:ph type="title"/>
          </p:nvPr>
        </p:nvSpPr>
        <p:spPr>
          <a:xfrm>
            <a:off x="685803" y="1597823"/>
            <a:ext cx="7772401" cy="110252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8328389" y="4674974"/>
            <a:ext cx="358411" cy="35066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8328389" y="4674974"/>
            <a:ext cx="358411" cy="35066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/>
          <p:nvPr>
            <p:ph type="title"/>
          </p:nvPr>
        </p:nvSpPr>
        <p:spPr>
          <a:xfrm>
            <a:off x="722315" y="3305178"/>
            <a:ext cx="7772401" cy="1021557"/>
          </a:xfrm>
          <a:prstGeom prst="rect">
            <a:avLst/>
          </a:prstGeom>
        </p:spPr>
        <p:txBody>
          <a:bodyPr anchor="t"/>
          <a:lstStyle>
            <a:lvl1pPr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quarter" idx="1"/>
          </p:nvPr>
        </p:nvSpPr>
        <p:spPr>
          <a:xfrm>
            <a:off x="722315" y="2180039"/>
            <a:ext cx="7772401" cy="112514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8328389" y="4674974"/>
            <a:ext cx="358411" cy="35066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2" name="Body Level One…"/>
          <p:cNvSpPr txBox="1"/>
          <p:nvPr>
            <p:ph type="body" sz="half" idx="1"/>
          </p:nvPr>
        </p:nvSpPr>
        <p:spPr>
          <a:xfrm>
            <a:off x="457206" y="1200150"/>
            <a:ext cx="4038603" cy="39433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/>
          <p:nvPr>
            <p:ph type="sldNum" sz="quarter" idx="2"/>
          </p:nvPr>
        </p:nvSpPr>
        <p:spPr>
          <a:xfrm>
            <a:off x="8328389" y="4674974"/>
            <a:ext cx="358411" cy="35066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Text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1" name="Body Level One…"/>
          <p:cNvSpPr txBox="1"/>
          <p:nvPr>
            <p:ph type="body" sz="quarter" idx="1"/>
          </p:nvPr>
        </p:nvSpPr>
        <p:spPr>
          <a:xfrm>
            <a:off x="457201" y="1151339"/>
            <a:ext cx="4040189" cy="47982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Text Placeholder 4"/>
          <p:cNvSpPr/>
          <p:nvPr>
            <p:ph type="body" sz="quarter" idx="21"/>
          </p:nvPr>
        </p:nvSpPr>
        <p:spPr>
          <a:xfrm>
            <a:off x="4645033" y="1151339"/>
            <a:ext cx="4041776" cy="47982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defRPr b="1" sz="2400"/>
            </a:pPr>
          </a:p>
        </p:txBody>
      </p:sp>
      <p:sp>
        <p:nvSpPr>
          <p:cNvPr id="173" name="Slide Number"/>
          <p:cNvSpPr txBox="1"/>
          <p:nvPr>
            <p:ph type="sldNum" sz="quarter" idx="2"/>
          </p:nvPr>
        </p:nvSpPr>
        <p:spPr>
          <a:xfrm>
            <a:off x="8328389" y="4674974"/>
            <a:ext cx="358411" cy="35066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1" name="Slide Number"/>
          <p:cNvSpPr txBox="1"/>
          <p:nvPr>
            <p:ph type="sldNum" sz="quarter" idx="2"/>
          </p:nvPr>
        </p:nvSpPr>
        <p:spPr>
          <a:xfrm>
            <a:off x="8328389" y="4674974"/>
            <a:ext cx="358411" cy="35066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8328389" y="4674974"/>
            <a:ext cx="358411" cy="35066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Text"/>
          <p:cNvSpPr txBox="1"/>
          <p:nvPr>
            <p:ph type="title"/>
          </p:nvPr>
        </p:nvSpPr>
        <p:spPr>
          <a:xfrm>
            <a:off x="457210" y="204790"/>
            <a:ext cx="3008315" cy="871539"/>
          </a:xfrm>
          <a:prstGeom prst="rect">
            <a:avLst/>
          </a:prstGeom>
        </p:spPr>
        <p:txBody>
          <a:bodyPr anchor="b"/>
          <a:lstStyle>
            <a:lvl1pPr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96" name="Body Level One…"/>
          <p:cNvSpPr txBox="1"/>
          <p:nvPr>
            <p:ph type="body" idx="1"/>
          </p:nvPr>
        </p:nvSpPr>
        <p:spPr>
          <a:xfrm>
            <a:off x="3575053" y="204793"/>
            <a:ext cx="5111753" cy="438983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Text Placeholder 3"/>
          <p:cNvSpPr/>
          <p:nvPr>
            <p:ph type="body" sz="half" idx="21"/>
          </p:nvPr>
        </p:nvSpPr>
        <p:spPr>
          <a:xfrm>
            <a:off x="457210" y="1076329"/>
            <a:ext cx="3008315" cy="351829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defRPr sz="1400"/>
            </a:pPr>
          </a:p>
        </p:txBody>
      </p:sp>
      <p:sp>
        <p:nvSpPr>
          <p:cNvPr id="198" name="Slide Number"/>
          <p:cNvSpPr txBox="1"/>
          <p:nvPr>
            <p:ph type="sldNum" sz="quarter" idx="2"/>
          </p:nvPr>
        </p:nvSpPr>
        <p:spPr>
          <a:xfrm>
            <a:off x="8328389" y="4674974"/>
            <a:ext cx="358411" cy="35066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Text"/>
          <p:cNvSpPr txBox="1"/>
          <p:nvPr>
            <p:ph type="title"/>
          </p:nvPr>
        </p:nvSpPr>
        <p:spPr>
          <a:xfrm>
            <a:off x="1792288" y="3600451"/>
            <a:ext cx="5486401" cy="425055"/>
          </a:xfrm>
          <a:prstGeom prst="rect">
            <a:avLst/>
          </a:prstGeom>
        </p:spPr>
        <p:txBody>
          <a:bodyPr anchor="b"/>
          <a:lstStyle>
            <a:lvl1pPr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206" name="Picture Placeholder 2"/>
          <p:cNvSpPr/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07" name="Body Level One…"/>
          <p:cNvSpPr txBox="1"/>
          <p:nvPr>
            <p:ph type="body" sz="quarter" idx="1"/>
          </p:nvPr>
        </p:nvSpPr>
        <p:spPr>
          <a:xfrm>
            <a:off x="1792288" y="4025508"/>
            <a:ext cx="5486401" cy="60364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lide Number"/>
          <p:cNvSpPr txBox="1"/>
          <p:nvPr>
            <p:ph type="sldNum" sz="quarter" idx="2"/>
          </p:nvPr>
        </p:nvSpPr>
        <p:spPr>
          <a:xfrm>
            <a:off x="8328389" y="4674974"/>
            <a:ext cx="358411" cy="35066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Text"/>
          <p:cNvSpPr txBox="1"/>
          <p:nvPr>
            <p:ph type="title"/>
          </p:nvPr>
        </p:nvSpPr>
        <p:spPr>
          <a:xfrm>
            <a:off x="457200" y="208360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6" name="Body Level One…"/>
          <p:cNvSpPr txBox="1"/>
          <p:nvPr>
            <p:ph type="body" sz="half" idx="1"/>
          </p:nvPr>
        </p:nvSpPr>
        <p:spPr>
          <a:xfrm>
            <a:off x="457206" y="1200153"/>
            <a:ext cx="4038603" cy="339804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Slide Number"/>
          <p:cNvSpPr txBox="1"/>
          <p:nvPr>
            <p:ph type="sldNum" sz="quarter" idx="2"/>
          </p:nvPr>
        </p:nvSpPr>
        <p:spPr>
          <a:xfrm>
            <a:off x="8328389" y="4674974"/>
            <a:ext cx="358411" cy="35066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sz="half" idx="1"/>
          </p:nvPr>
        </p:nvSpPr>
        <p:spPr>
          <a:xfrm>
            <a:off x="457206" y="1200150"/>
            <a:ext cx="4038603" cy="39433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/>
          <p:nvPr>
            <p:ph type="title"/>
          </p:nvPr>
        </p:nvSpPr>
        <p:spPr>
          <a:xfrm>
            <a:off x="722315" y="3305178"/>
            <a:ext cx="7772401" cy="1021557"/>
          </a:xfrm>
          <a:prstGeom prst="rect">
            <a:avLst/>
          </a:prstGeom>
        </p:spPr>
        <p:txBody>
          <a:bodyPr anchor="t"/>
          <a:lstStyle>
            <a:lvl1pPr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quarter" idx="1"/>
          </p:nvPr>
        </p:nvSpPr>
        <p:spPr>
          <a:xfrm>
            <a:off x="722315" y="2180039"/>
            <a:ext cx="7772401" cy="112514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sz="2000"/>
            </a:lvl1pPr>
            <a:lvl2pPr marL="0" indent="457200">
              <a:defRPr sz="2000"/>
            </a:lvl2pPr>
            <a:lvl3pPr marL="0" indent="914400">
              <a:defRPr sz="2000"/>
            </a:lvl3pPr>
            <a:lvl4pPr marL="0" indent="1371600">
              <a:defRPr sz="2000"/>
            </a:lvl4pPr>
            <a:lvl5pPr marL="0" indent="18288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quarter" idx="1"/>
          </p:nvPr>
        </p:nvSpPr>
        <p:spPr>
          <a:xfrm>
            <a:off x="457201" y="1200150"/>
            <a:ext cx="1943101" cy="39433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/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Body Level One…"/>
          <p:cNvSpPr txBox="1"/>
          <p:nvPr>
            <p:ph type="body" sz="quarter" idx="1"/>
          </p:nvPr>
        </p:nvSpPr>
        <p:spPr>
          <a:xfrm>
            <a:off x="457201" y="1151339"/>
            <a:ext cx="4040189" cy="47982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defRPr b="1" sz="2400"/>
            </a:lvl1pPr>
            <a:lvl2pPr marL="0" indent="457200">
              <a:defRPr b="1" sz="2400"/>
            </a:lvl2pPr>
            <a:lvl3pPr marL="0" indent="914400">
              <a:defRPr b="1" sz="2400"/>
            </a:lvl3pPr>
            <a:lvl4pPr marL="0" indent="1371600">
              <a:defRPr b="1" sz="2400"/>
            </a:lvl4pPr>
            <a:lvl5pPr marL="0" indent="1828800"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Text Placeholder 4"/>
          <p:cNvSpPr/>
          <p:nvPr>
            <p:ph type="body" sz="quarter" idx="21"/>
          </p:nvPr>
        </p:nvSpPr>
        <p:spPr>
          <a:xfrm>
            <a:off x="4645033" y="1151339"/>
            <a:ext cx="4041776" cy="47982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defRPr b="1" sz="2400"/>
            </a:pP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/>
          <p:nvPr>
            <p:ph type="title"/>
          </p:nvPr>
        </p:nvSpPr>
        <p:spPr>
          <a:xfrm>
            <a:off x="457210" y="204790"/>
            <a:ext cx="3008315" cy="871539"/>
          </a:xfrm>
          <a:prstGeom prst="rect">
            <a:avLst/>
          </a:prstGeom>
        </p:spPr>
        <p:txBody>
          <a:bodyPr anchor="b"/>
          <a:lstStyle>
            <a:lvl1pPr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15" name="Body Level One…"/>
          <p:cNvSpPr txBox="1"/>
          <p:nvPr>
            <p:ph type="body" idx="1"/>
          </p:nvPr>
        </p:nvSpPr>
        <p:spPr>
          <a:xfrm>
            <a:off x="3575053" y="204793"/>
            <a:ext cx="5111753" cy="438983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Text Placeholder 3"/>
          <p:cNvSpPr/>
          <p:nvPr>
            <p:ph type="body" sz="half" idx="21"/>
          </p:nvPr>
        </p:nvSpPr>
        <p:spPr>
          <a:xfrm>
            <a:off x="457210" y="1076329"/>
            <a:ext cx="3008315" cy="351829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defRPr sz="1400"/>
            </a:pP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/>
          <p:nvPr>
            <p:ph type="title"/>
          </p:nvPr>
        </p:nvSpPr>
        <p:spPr>
          <a:xfrm>
            <a:off x="1792288" y="3600451"/>
            <a:ext cx="5486401" cy="425055"/>
          </a:xfrm>
          <a:prstGeom prst="rect">
            <a:avLst/>
          </a:prstGeom>
        </p:spPr>
        <p:txBody>
          <a:bodyPr anchor="b"/>
          <a:lstStyle>
            <a:lvl1pPr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25" name="Picture Placeholder 2"/>
          <p:cNvSpPr/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6" name="Body Level One…"/>
          <p:cNvSpPr txBox="1"/>
          <p:nvPr>
            <p:ph type="body" sz="quarter" idx="1"/>
          </p:nvPr>
        </p:nvSpPr>
        <p:spPr>
          <a:xfrm>
            <a:off x="1792288" y="4025508"/>
            <a:ext cx="5486401" cy="60364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defRPr sz="1400"/>
            </a:lvl1pPr>
            <a:lvl2pPr marL="0" indent="457200">
              <a:defRPr sz="1400"/>
            </a:lvl2pPr>
            <a:lvl3pPr marL="0" indent="914400">
              <a:defRPr sz="1400"/>
            </a:lvl3pPr>
            <a:lvl4pPr marL="0" indent="1371600">
              <a:defRPr sz="1400"/>
            </a:lvl4pPr>
            <a:lvl5pPr marL="0" indent="1828800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"/>
          <p:cNvGrpSpPr/>
          <p:nvPr/>
        </p:nvGrpSpPr>
        <p:grpSpPr>
          <a:xfrm>
            <a:off x="-2" y="3"/>
            <a:ext cx="9145590" cy="5142311"/>
            <a:chOff x="0" y="1"/>
            <a:chExt cx="9145588" cy="5142310"/>
          </a:xfrm>
        </p:grpSpPr>
        <p:sp>
          <p:nvSpPr>
            <p:cNvPr id="2" name="AutoShape 2"/>
            <p:cNvSpPr/>
            <p:nvPr/>
          </p:nvSpPr>
          <p:spPr>
            <a:xfrm>
              <a:off x="-1" y="14289"/>
              <a:ext cx="9140827" cy="389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4"/>
                  </a:moveTo>
                  <a:lnTo>
                    <a:pt x="0" y="0"/>
                  </a:lnTo>
                  <a:lnTo>
                    <a:pt x="0" y="3444"/>
                  </a:lnTo>
                  <a:lnTo>
                    <a:pt x="11428" y="13053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" name="AutoShape 3"/>
            <p:cNvSpPr/>
            <p:nvPr/>
          </p:nvSpPr>
          <p:spPr>
            <a:xfrm>
              <a:off x="236538" y="1"/>
              <a:ext cx="8903875" cy="386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3" y="11895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" name="AutoShape 4"/>
            <p:cNvSpPr/>
            <p:nvPr/>
          </p:nvSpPr>
          <p:spPr>
            <a:xfrm>
              <a:off x="-1" y="4087418"/>
              <a:ext cx="6410030" cy="22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" name="AutoShape 5"/>
            <p:cNvSpPr/>
            <p:nvPr/>
          </p:nvSpPr>
          <p:spPr>
            <a:xfrm>
              <a:off x="6410325" y="4258868"/>
              <a:ext cx="2730501" cy="7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7"/>
                  </a:lnTo>
                  <a:lnTo>
                    <a:pt x="0" y="0"/>
                  </a:lnTo>
                  <a:lnTo>
                    <a:pt x="0" y="1571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" name="AutoShape 6"/>
            <p:cNvSpPr/>
            <p:nvPr/>
          </p:nvSpPr>
          <p:spPr>
            <a:xfrm>
              <a:off x="-1" y="4436271"/>
              <a:ext cx="7594251" cy="39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4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7" name="AutoShape 7"/>
            <p:cNvSpPr/>
            <p:nvPr/>
          </p:nvSpPr>
          <p:spPr>
            <a:xfrm>
              <a:off x="7594600" y="4407696"/>
              <a:ext cx="1546154" cy="120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2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8" name="AutoShape 8"/>
            <p:cNvSpPr/>
            <p:nvPr/>
          </p:nvSpPr>
          <p:spPr>
            <a:xfrm>
              <a:off x="5745163" y="4542237"/>
              <a:ext cx="3395663" cy="23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9" name="AutoShape 9"/>
            <p:cNvSpPr/>
            <p:nvPr/>
          </p:nvSpPr>
          <p:spPr>
            <a:xfrm>
              <a:off x="-1" y="4727974"/>
              <a:ext cx="5745165" cy="41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6"/>
                  </a:lnTo>
                  <a:lnTo>
                    <a:pt x="21600" y="0"/>
                  </a:lnTo>
                  <a:lnTo>
                    <a:pt x="0" y="16387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3328987" y="4813699"/>
              <a:ext cx="3990976" cy="3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4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6911975" y="4606531"/>
              <a:ext cx="2228747" cy="450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2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C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7985125" y="3751661"/>
              <a:ext cx="1155701" cy="28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-1" y="1769271"/>
              <a:ext cx="7985126" cy="198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7985125" y="3630217"/>
              <a:ext cx="1155701" cy="37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7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-1" y="1090614"/>
              <a:ext cx="7985126" cy="260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3641724" y="1"/>
              <a:ext cx="5014915" cy="324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B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8628063" y="3217070"/>
              <a:ext cx="512739" cy="355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3" y="0"/>
                  </a:lnTo>
                  <a:lnTo>
                    <a:pt x="0" y="1661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8694738" y="3081339"/>
              <a:ext cx="446067" cy="39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4"/>
                  </a:lnTo>
                  <a:lnTo>
                    <a:pt x="7379" y="0"/>
                  </a:lnTo>
                  <a:lnTo>
                    <a:pt x="0" y="5802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3895724" y="1"/>
              <a:ext cx="4951415" cy="318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5" y="21600"/>
                  </a:lnTo>
                  <a:lnTo>
                    <a:pt x="21600" y="20875"/>
                  </a:lnTo>
                  <a:lnTo>
                    <a:pt x="2649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2" name="AutoShape 20"/>
            <p:cNvGrpSpPr/>
            <p:nvPr/>
          </p:nvGrpSpPr>
          <p:grpSpPr>
            <a:xfrm>
              <a:off x="8931275" y="3017045"/>
              <a:ext cx="209551" cy="157157"/>
              <a:chOff x="0" y="0"/>
              <a:chExt cx="209549" cy="157155"/>
            </a:xfrm>
          </p:grpSpPr>
          <p:sp>
            <p:nvSpPr>
              <p:cNvPr id="20" name="Line"/>
              <p:cNvSpPr/>
              <p:nvPr/>
            </p:nvSpPr>
            <p:spPr>
              <a:xfrm flipH="1" flipV="1">
                <a:off x="-1" y="0"/>
                <a:ext cx="209551" cy="1571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" name="Line"/>
              <p:cNvSpPr/>
              <p:nvPr/>
            </p:nvSpPr>
            <p:spPr>
              <a:xfrm>
                <a:off x="-1" y="0"/>
                <a:ext cx="209551" cy="15715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3" name="AutoShape 21"/>
            <p:cNvSpPr/>
            <p:nvPr/>
          </p:nvSpPr>
          <p:spPr>
            <a:xfrm>
              <a:off x="4940300" y="1"/>
              <a:ext cx="3990976" cy="3016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4" name="AutoShape 22"/>
            <p:cNvSpPr/>
            <p:nvPr/>
          </p:nvSpPr>
          <p:spPr>
            <a:xfrm>
              <a:off x="5537200" y="1"/>
              <a:ext cx="3489325" cy="2952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7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5" name="AutoShape 23"/>
            <p:cNvSpPr/>
            <p:nvPr/>
          </p:nvSpPr>
          <p:spPr>
            <a:xfrm>
              <a:off x="9007475" y="2945608"/>
              <a:ext cx="13334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5" y="0"/>
                  </a:lnTo>
                  <a:lnTo>
                    <a:pt x="0" y="134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2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6" name="AutoShape 24"/>
            <p:cNvSpPr/>
            <p:nvPr/>
          </p:nvSpPr>
          <p:spPr>
            <a:xfrm>
              <a:off x="8894763" y="1012033"/>
              <a:ext cx="246063" cy="61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39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7" name="AutoShape 25"/>
            <p:cNvSpPr/>
            <p:nvPr/>
          </p:nvSpPr>
          <p:spPr>
            <a:xfrm>
              <a:off x="8107363" y="2"/>
              <a:ext cx="909595" cy="124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3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8" name="AutoShape 26"/>
            <p:cNvSpPr/>
            <p:nvPr/>
          </p:nvSpPr>
          <p:spPr>
            <a:xfrm>
              <a:off x="8589963" y="1"/>
              <a:ext cx="541338" cy="947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8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9" name="AutoShape 27"/>
            <p:cNvSpPr/>
            <p:nvPr/>
          </p:nvSpPr>
          <p:spPr>
            <a:xfrm>
              <a:off x="9045575" y="777480"/>
              <a:ext cx="95251" cy="37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0" name="AutoShape 28"/>
            <p:cNvSpPr/>
            <p:nvPr/>
          </p:nvSpPr>
          <p:spPr>
            <a:xfrm>
              <a:off x="3174" y="1906193"/>
              <a:ext cx="9131301" cy="221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1" name="AutoShape 29"/>
            <p:cNvSpPr/>
            <p:nvPr/>
          </p:nvSpPr>
          <p:spPr>
            <a:xfrm>
              <a:off x="9132887" y="414417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2" name="AutoShape 30"/>
            <p:cNvSpPr/>
            <p:nvPr/>
          </p:nvSpPr>
          <p:spPr>
            <a:xfrm>
              <a:off x="3174" y="2562227"/>
              <a:ext cx="9131301" cy="159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2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3" name="AutoShape 31"/>
            <p:cNvSpPr/>
            <p:nvPr/>
          </p:nvSpPr>
          <p:spPr>
            <a:xfrm>
              <a:off x="3174" y="3782617"/>
              <a:ext cx="9131301" cy="492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4" name="AutoShape 32"/>
            <p:cNvSpPr/>
            <p:nvPr/>
          </p:nvSpPr>
          <p:spPr>
            <a:xfrm>
              <a:off x="2058987" y="1"/>
              <a:ext cx="7075489" cy="3782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5" name="AutoShape 33"/>
            <p:cNvSpPr/>
            <p:nvPr/>
          </p:nvSpPr>
          <p:spPr>
            <a:xfrm>
              <a:off x="5272088" y="1"/>
              <a:ext cx="3862388" cy="311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1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6" name="AutoShape 34"/>
            <p:cNvSpPr/>
            <p:nvPr/>
          </p:nvSpPr>
          <p:spPr>
            <a:xfrm>
              <a:off x="6270625" y="1"/>
              <a:ext cx="2863718" cy="293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9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7"/>
                  </a:lnTo>
                  <a:lnTo>
                    <a:pt x="21528" y="19707"/>
                  </a:lnTo>
                  <a:lnTo>
                    <a:pt x="581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" name="AutoShape 35"/>
            <p:cNvSpPr/>
            <p:nvPr/>
          </p:nvSpPr>
          <p:spPr>
            <a:xfrm>
              <a:off x="7173913" y="2"/>
              <a:ext cx="1960563" cy="246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" name="AutoShape 36"/>
            <p:cNvSpPr/>
            <p:nvPr/>
          </p:nvSpPr>
          <p:spPr>
            <a:xfrm>
              <a:off x="7451725" y="2"/>
              <a:ext cx="1682751" cy="2305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9" name="AutoShape 37"/>
            <p:cNvSpPr/>
            <p:nvPr/>
          </p:nvSpPr>
          <p:spPr>
            <a:xfrm>
              <a:off x="7907338" y="1"/>
              <a:ext cx="1227138" cy="177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6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9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42" name="Group 38"/>
            <p:cNvGrpSpPr/>
            <p:nvPr/>
          </p:nvGrpSpPr>
          <p:grpSpPr>
            <a:xfrm>
              <a:off x="-1" y="1943102"/>
              <a:ext cx="9140826" cy="2212182"/>
              <a:chOff x="0" y="0"/>
              <a:chExt cx="9140825" cy="2212181"/>
            </a:xfrm>
          </p:grpSpPr>
          <p:sp>
            <p:nvSpPr>
              <p:cNvPr id="40" name="AutoShape 39"/>
              <p:cNvSpPr/>
              <p:nvPr/>
            </p:nvSpPr>
            <p:spPr>
              <a:xfrm>
                <a:off x="-1" y="0"/>
                <a:ext cx="5826127" cy="1563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6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41" name="AutoShape 40"/>
              <p:cNvSpPr/>
              <p:nvPr/>
            </p:nvSpPr>
            <p:spPr>
              <a:xfrm>
                <a:off x="5788025" y="1384697"/>
                <a:ext cx="3352800" cy="827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7"/>
                    </a:moveTo>
                    <a:lnTo>
                      <a:pt x="246" y="0"/>
                    </a:lnTo>
                    <a:lnTo>
                      <a:pt x="123" y="2237"/>
                    </a:lnTo>
                    <a:lnTo>
                      <a:pt x="0" y="4661"/>
                    </a:lnTo>
                    <a:lnTo>
                      <a:pt x="21600" y="21600"/>
                    </a:lnTo>
                    <a:lnTo>
                      <a:pt x="21600" y="206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sp>
        <p:nvSpPr>
          <p:cNvPr id="44" name="Title Text"/>
          <p:cNvSpPr txBox="1"/>
          <p:nvPr>
            <p:ph type="title"/>
          </p:nvPr>
        </p:nvSpPr>
        <p:spPr>
          <a:xfrm>
            <a:off x="457200" y="73824"/>
            <a:ext cx="8229600" cy="112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6553200" y="4826799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8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342900" marR="0" indent="-1143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342900" marR="0" indent="1143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342900" marR="0" indent="3429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342900" marR="0" indent="5715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342900" marR="0" indent="10287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42900" marR="0" indent="14859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2900" marR="0" indent="19431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42900" marR="0" indent="24003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AutoShape 1"/>
          <p:cNvSpPr txBox="1"/>
          <p:nvPr>
            <p:ph type="sldNum" sz="quarter" idx="4294967295"/>
          </p:nvPr>
        </p:nvSpPr>
        <p:spPr>
          <a:xfrm>
            <a:off x="8559799" y="450991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7" name="Rectangle 2"/>
          <p:cNvSpPr txBox="1"/>
          <p:nvPr>
            <p:ph type="body" sz="half" idx="1"/>
          </p:nvPr>
        </p:nvSpPr>
        <p:spPr>
          <a:xfrm>
            <a:off x="0" y="2805114"/>
            <a:ext cx="9144000" cy="1309689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lnSpc>
                <a:spcPct val="150000"/>
              </a:lnSpc>
              <a:spcBef>
                <a:spcPts val="800"/>
              </a:spcBef>
              <a:defRPr b="1" sz="28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UNITED STATES COAST GUARD AUXILIARY</a:t>
            </a:r>
          </a:p>
          <a:p>
            <a:pPr marL="0" indent="0" algn="ctr" defTabSz="914400">
              <a:lnSpc>
                <a:spcPct val="150000"/>
              </a:lnSpc>
              <a:spcBef>
                <a:spcPts val="800"/>
              </a:spcBef>
              <a:defRPr b="1" sz="28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DISTRICT ELEVEN SOUTHERN REGION</a:t>
            </a:r>
          </a:p>
        </p:txBody>
      </p:sp>
      <p:pic>
        <p:nvPicPr>
          <p:cNvPr id="22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4483" y="153564"/>
            <a:ext cx="2358618" cy="2359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1" name="Rectangle 2"/>
          <p:cNvSpPr txBox="1"/>
          <p:nvPr>
            <p:ph type="body" sz="quarter" idx="1"/>
          </p:nvPr>
        </p:nvSpPr>
        <p:spPr>
          <a:xfrm>
            <a:off x="3997328" y="520303"/>
            <a:ext cx="4800602" cy="137160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FLOTILLA MOST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ACTIVE IN OPERATIONS</a:t>
            </a:r>
          </a:p>
        </p:txBody>
      </p:sp>
      <p:sp>
        <p:nvSpPr>
          <p:cNvPr id="272" name="AutoShape 3"/>
          <p:cNvSpPr txBox="1"/>
          <p:nvPr/>
        </p:nvSpPr>
        <p:spPr>
          <a:xfrm>
            <a:off x="3827469" y="2190749"/>
            <a:ext cx="5257802" cy="103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07-07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Channel Islands Radio</a:t>
            </a:r>
          </a:p>
        </p:txBody>
      </p:sp>
      <p:pic>
        <p:nvPicPr>
          <p:cNvPr id="27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818" y="716759"/>
            <a:ext cx="3017840" cy="3709988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AutoShape 1"/>
          <p:cNvSpPr txBox="1"/>
          <p:nvPr>
            <p:ph type="sldNum" sz="quarter" idx="4294967295"/>
          </p:nvPr>
        </p:nvSpPr>
        <p:spPr>
          <a:xfrm>
            <a:off x="8515895" y="4509919"/>
            <a:ext cx="170905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6" name="Rectangle 2"/>
          <p:cNvSpPr txBox="1"/>
          <p:nvPr>
            <p:ph type="body" sz="quarter" idx="1"/>
          </p:nvPr>
        </p:nvSpPr>
        <p:spPr>
          <a:xfrm>
            <a:off x="3925894" y="525069"/>
            <a:ext cx="4953002" cy="130373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786384">
              <a:spcBef>
                <a:spcPts val="600"/>
              </a:spcBef>
              <a:defRPr b="1" sz="258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2766" dist="32766" dir="2700000">
                    <a:srgbClr val="000000"/>
                  </a:outerShdw>
                </a:effectLst>
              </a:defRPr>
            </a:pPr>
            <a:r>
              <a:t>FLOTILLA MOST ACTIVE</a:t>
            </a:r>
          </a:p>
          <a:p>
            <a:pPr marL="0" indent="0" algn="ctr" defTabSz="786384">
              <a:spcBef>
                <a:spcPts val="600"/>
              </a:spcBef>
              <a:defRPr b="1" sz="258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2766" dist="32766" dir="2700000">
                    <a:srgbClr val="000000"/>
                  </a:outerShdw>
                </a:effectLst>
              </a:defRPr>
            </a:pPr>
            <a:r>
              <a:t>IN OPERATIONAL</a:t>
            </a:r>
          </a:p>
          <a:p>
            <a:pPr marL="0" indent="0" algn="ctr" defTabSz="786384">
              <a:spcBef>
                <a:spcPts val="600"/>
              </a:spcBef>
              <a:defRPr b="1" sz="258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2766" dist="32766" dir="2700000">
                    <a:srgbClr val="000000"/>
                  </a:outerShdw>
                </a:effectLst>
              </a:defRPr>
            </a:pPr>
            <a:r>
              <a:t>SUPPORT</a:t>
            </a:r>
          </a:p>
        </p:txBody>
      </p:sp>
      <p:sp>
        <p:nvSpPr>
          <p:cNvPr id="277" name="AutoShape 3"/>
          <p:cNvSpPr txBox="1"/>
          <p:nvPr/>
        </p:nvSpPr>
        <p:spPr>
          <a:xfrm>
            <a:off x="3968751" y="2580090"/>
            <a:ext cx="4876801" cy="1031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05-12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Shoreline Marina</a:t>
            </a:r>
          </a:p>
        </p:txBody>
      </p:sp>
      <p:pic>
        <p:nvPicPr>
          <p:cNvPr id="27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051" y="719139"/>
            <a:ext cx="3016252" cy="3709988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1" name="Rectangle 2"/>
          <p:cNvSpPr txBox="1"/>
          <p:nvPr>
            <p:ph type="body" sz="quarter" idx="1"/>
          </p:nvPr>
        </p:nvSpPr>
        <p:spPr>
          <a:xfrm>
            <a:off x="4075120" y="519112"/>
            <a:ext cx="4648203" cy="102870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546988">
              <a:spcBef>
                <a:spcPts val="300"/>
              </a:spcBef>
              <a:defRPr b="1" sz="219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27813" dist="27813" dir="2700000">
                    <a:srgbClr val="000000"/>
                  </a:outerShdw>
                </a:effectLst>
              </a:defRPr>
            </a:pPr>
            <a:r>
              <a:t>INDIVIDUAL MOST</a:t>
            </a:r>
          </a:p>
          <a:p>
            <a:pPr marL="0" indent="0" algn="ctr" defTabSz="546988">
              <a:spcBef>
                <a:spcPts val="300"/>
              </a:spcBef>
              <a:defRPr b="1" sz="219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27813" dist="27813" dir="2700000">
                    <a:srgbClr val="000000"/>
                  </a:outerShdw>
                </a:effectLst>
              </a:defRPr>
            </a:pPr>
            <a:r>
              <a:t>ACTIVE OPERATIONS</a:t>
            </a:r>
          </a:p>
          <a:p>
            <a:pPr marL="0" indent="0" algn="ctr" defTabSz="546988">
              <a:spcBef>
                <a:spcPts val="400"/>
              </a:spcBef>
              <a:defRPr b="1" sz="584">
                <a:solidFill>
                  <a:srgbClr val="FFFFCC"/>
                </a:solidFill>
                <a:effectLst>
                  <a:outerShdw sx="100000" sy="100000" kx="0" ky="0" algn="b" rotWithShape="0" blurRad="27813" dist="27813" dir="2700000">
                    <a:srgbClr val="000000"/>
                  </a:outerShdw>
                </a:effectLst>
              </a:defRPr>
            </a:pPr>
          </a:p>
          <a:p>
            <a:pPr marL="0" indent="0" algn="ctr" defTabSz="546988">
              <a:spcBef>
                <a:spcPts val="200"/>
              </a:spcBef>
              <a:defRPr b="1" sz="1168">
                <a:solidFill>
                  <a:srgbClr val="FFFFCC"/>
                </a:solidFill>
              </a:defRPr>
            </a:pPr>
            <a:r>
              <a:t>  </a:t>
            </a:r>
          </a:p>
        </p:txBody>
      </p:sp>
      <p:sp>
        <p:nvSpPr>
          <p:cNvPr id="282" name="AutoShape 3"/>
          <p:cNvSpPr txBox="1"/>
          <p:nvPr/>
        </p:nvSpPr>
        <p:spPr>
          <a:xfrm>
            <a:off x="4264033" y="2114551"/>
            <a:ext cx="4271964" cy="241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600"/>
              </a:spcBef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DAVID VADBUNKER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600"/>
              </a:spcBef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07-07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600"/>
              </a:spcBef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Channel Islands Radio</a:t>
            </a:r>
            <a:endParaRPr sz="3200"/>
          </a:p>
          <a:p>
            <a:pPr algn="ctr">
              <a:spcBef>
                <a:spcPts val="600"/>
              </a:spcBef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</a:p>
          <a:p>
            <a:pPr>
              <a:spcBef>
                <a:spcPts val="600"/>
              </a:spcBef>
              <a:defRPr b="1" sz="2800">
                <a:solidFill>
                  <a:srgbClr val="FFFFCC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           </a:t>
            </a:r>
          </a:p>
        </p:txBody>
      </p:sp>
      <p:pic>
        <p:nvPicPr>
          <p:cNvPr id="28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632" y="719139"/>
            <a:ext cx="2955926" cy="3709988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6" name="Rectangle 2"/>
          <p:cNvSpPr txBox="1"/>
          <p:nvPr>
            <p:ph type="body" sz="quarter" idx="1"/>
          </p:nvPr>
        </p:nvSpPr>
        <p:spPr>
          <a:xfrm>
            <a:off x="3886203" y="519112"/>
            <a:ext cx="5105402" cy="182880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786384">
              <a:spcBef>
                <a:spcPts val="600"/>
              </a:spcBef>
              <a:defRPr b="1" sz="258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2766" dist="32766" dir="2700000">
                    <a:srgbClr val="000000"/>
                  </a:outerShdw>
                </a:effectLst>
              </a:defRPr>
            </a:pPr>
            <a:r>
              <a:t>INDIVIDUAL MOST ACTIVE</a:t>
            </a:r>
          </a:p>
          <a:p>
            <a:pPr marL="0" indent="0" algn="ctr" defTabSz="786384">
              <a:spcBef>
                <a:spcPts val="600"/>
              </a:spcBef>
              <a:defRPr b="1" sz="258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2766" dist="32766" dir="2700000">
                    <a:srgbClr val="000000"/>
                  </a:outerShdw>
                </a:effectLst>
              </a:defRPr>
            </a:pPr>
            <a:r>
              <a:t>IN OPERATIONAL</a:t>
            </a:r>
          </a:p>
          <a:p>
            <a:pPr marL="0" indent="0" algn="ctr" defTabSz="786384">
              <a:spcBef>
                <a:spcPts val="600"/>
              </a:spcBef>
              <a:defRPr b="1" sz="258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2766" dist="32766" dir="2700000">
                    <a:srgbClr val="000000"/>
                  </a:outerShdw>
                </a:effectLst>
              </a:defRPr>
            </a:pPr>
            <a:r>
              <a:t>SUPPORT MISSIONS</a:t>
            </a:r>
          </a:p>
          <a:p>
            <a:pPr marL="0" indent="0" algn="ctr" defTabSz="786384">
              <a:spcBef>
                <a:spcPts val="100"/>
              </a:spcBef>
              <a:defRPr b="1" sz="86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2766" dist="32766" dir="2700000">
                    <a:srgbClr val="000000"/>
                  </a:outerShdw>
                </a:effectLst>
              </a:defRPr>
            </a:pPr>
            <a:r>
              <a:t> </a:t>
            </a:r>
          </a:p>
          <a:p>
            <a:pPr marL="0" indent="0" algn="ctr" defTabSz="786384">
              <a:spcBef>
                <a:spcPts val="500"/>
              </a:spcBef>
              <a:defRPr b="1" sz="2150">
                <a:solidFill>
                  <a:schemeClr val="accent3">
                    <a:lumOff val="44000"/>
                  </a:schemeClr>
                </a:solidFill>
              </a:defRPr>
            </a:pPr>
            <a:r>
              <a:t>KEITH CORDREY TROPHY</a:t>
            </a:r>
          </a:p>
        </p:txBody>
      </p:sp>
      <p:sp>
        <p:nvSpPr>
          <p:cNvPr id="287" name="AutoShape 3"/>
          <p:cNvSpPr txBox="1"/>
          <p:nvPr/>
        </p:nvSpPr>
        <p:spPr>
          <a:xfrm>
            <a:off x="4267201" y="2852740"/>
            <a:ext cx="4648198" cy="1552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L JON ROSS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06-02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Huntington Harbor</a:t>
            </a:r>
          </a:p>
        </p:txBody>
      </p:sp>
      <p:pic>
        <p:nvPicPr>
          <p:cNvPr id="28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057" y="723903"/>
            <a:ext cx="3022602" cy="3709988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1" name="Rectangle 2"/>
          <p:cNvSpPr txBox="1"/>
          <p:nvPr>
            <p:ph type="body" sz="half" idx="1"/>
          </p:nvPr>
        </p:nvSpPr>
        <p:spPr>
          <a:xfrm>
            <a:off x="3736975" y="527447"/>
            <a:ext cx="5334000" cy="194310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FLOTILLA MOST ACTIVE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IN VESSEL EXAMINATIONS</a:t>
            </a:r>
          </a:p>
          <a:p>
            <a:pPr marL="0" indent="0" algn="ctr" defTabSz="914400">
              <a:spcBef>
                <a:spcPts val="700"/>
              </a:spcBef>
              <a:defRPr b="1" sz="1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</a:p>
          <a:p>
            <a:pPr marL="0" indent="0" algn="ctr" defTabSz="914400">
              <a:spcBef>
                <a:spcPts val="600"/>
              </a:spcBef>
              <a:defRPr b="1" sz="25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POWER SQUADRON AWARD</a:t>
            </a:r>
          </a:p>
        </p:txBody>
      </p:sp>
      <p:sp>
        <p:nvSpPr>
          <p:cNvPr id="292" name="AutoShape 3"/>
          <p:cNvSpPr txBox="1"/>
          <p:nvPr/>
        </p:nvSpPr>
        <p:spPr>
          <a:xfrm>
            <a:off x="3929069" y="2582468"/>
            <a:ext cx="4953002" cy="1552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07-03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The Islands</a:t>
            </a:r>
            <a:endParaRPr sz="3200"/>
          </a:p>
          <a:p>
            <a:pPr algn="ctr">
              <a:spcBef>
                <a:spcPts val="700"/>
              </a:spcBef>
              <a:defRPr b="1" sz="3000">
                <a:solidFill>
                  <a:srgbClr val="FFFFCC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</p:txBody>
      </p:sp>
      <p:pic>
        <p:nvPicPr>
          <p:cNvPr id="29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0" r="7320" b="0"/>
          <a:stretch>
            <a:fillRect/>
          </a:stretch>
        </p:blipFill>
        <p:spPr>
          <a:xfrm>
            <a:off x="984252" y="717949"/>
            <a:ext cx="2609851" cy="3709988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6" name="Rectangle 2"/>
          <p:cNvSpPr txBox="1"/>
          <p:nvPr>
            <p:ph type="body" sz="half" idx="1"/>
          </p:nvPr>
        </p:nvSpPr>
        <p:spPr>
          <a:xfrm>
            <a:off x="4267204" y="527447"/>
            <a:ext cx="4800603" cy="200025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</a:defRPr>
            </a:pPr>
            <a:r>
              <a:t>INDIVIDUAL MOST ACTIVE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</a:defRPr>
            </a:pPr>
            <a:r>
              <a:t>IN POWERED VESSEL EXAMS</a:t>
            </a:r>
          </a:p>
        </p:txBody>
      </p:sp>
      <p:sp>
        <p:nvSpPr>
          <p:cNvPr id="297" name="AutoShape 3"/>
          <p:cNvSpPr txBox="1"/>
          <p:nvPr/>
        </p:nvSpPr>
        <p:spPr>
          <a:xfrm>
            <a:off x="4191791" y="2571750"/>
            <a:ext cx="4722816" cy="1552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GARY HOOPER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06-06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North Orange County</a:t>
            </a:r>
          </a:p>
        </p:txBody>
      </p:sp>
      <p:pic>
        <p:nvPicPr>
          <p:cNvPr id="29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1348018"/>
            <a:ext cx="2359356" cy="2359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1" name="Rectangle 2"/>
          <p:cNvSpPr txBox="1"/>
          <p:nvPr>
            <p:ph type="body" sz="half" idx="1"/>
          </p:nvPr>
        </p:nvSpPr>
        <p:spPr>
          <a:xfrm>
            <a:off x="4267204" y="527447"/>
            <a:ext cx="4800603" cy="200025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</a:defRPr>
            </a:pPr>
            <a:r>
              <a:t>INDIVIDUAL MOST ACTIVE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</a:defRPr>
            </a:pPr>
            <a:r>
              <a:t>IN SELF-PROPELLED VESSEL EXAMS</a:t>
            </a:r>
          </a:p>
        </p:txBody>
      </p:sp>
      <p:sp>
        <p:nvSpPr>
          <p:cNvPr id="302" name="AutoShape 3"/>
          <p:cNvSpPr txBox="1"/>
          <p:nvPr/>
        </p:nvSpPr>
        <p:spPr>
          <a:xfrm>
            <a:off x="4191791" y="2571750"/>
            <a:ext cx="4722816" cy="1552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AARON TODD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07-03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The Islands</a:t>
            </a:r>
          </a:p>
        </p:txBody>
      </p:sp>
      <p:pic>
        <p:nvPicPr>
          <p:cNvPr id="30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1348018"/>
            <a:ext cx="2359356" cy="2359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6" name="Rectangle 2"/>
          <p:cNvSpPr txBox="1"/>
          <p:nvPr>
            <p:ph type="body" sz="quarter" idx="1"/>
          </p:nvPr>
        </p:nvSpPr>
        <p:spPr>
          <a:xfrm>
            <a:off x="3921131" y="523875"/>
            <a:ext cx="4953003" cy="165735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</a:defRPr>
            </a:pPr>
            <a:r>
              <a:t>FLOTILLA MOST ACTIVE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</a:defRPr>
            </a:pPr>
            <a:r>
              <a:t>IN NAVIGATION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</a:defRPr>
            </a:pPr>
            <a:r>
              <a:t>SYSTEMS PROGRAM </a:t>
            </a:r>
          </a:p>
        </p:txBody>
      </p:sp>
      <p:sp>
        <p:nvSpPr>
          <p:cNvPr id="307" name="AutoShape 3"/>
          <p:cNvSpPr txBox="1"/>
          <p:nvPr/>
        </p:nvSpPr>
        <p:spPr>
          <a:xfrm>
            <a:off x="3965575" y="2580090"/>
            <a:ext cx="4876800" cy="1031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09-06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Central Las Vegas</a:t>
            </a:r>
          </a:p>
        </p:txBody>
      </p:sp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1" y="825104"/>
            <a:ext cx="3227390" cy="3709989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1" name="Rectangle 2"/>
          <p:cNvSpPr txBox="1"/>
          <p:nvPr>
            <p:ph type="body" sz="quarter" idx="1"/>
          </p:nvPr>
        </p:nvSpPr>
        <p:spPr>
          <a:xfrm>
            <a:off x="4117975" y="520303"/>
            <a:ext cx="4572000" cy="182880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822959">
              <a:spcBef>
                <a:spcPts val="600"/>
              </a:spcBef>
              <a:defRPr b="1" sz="2700">
                <a:solidFill>
                  <a:schemeClr val="accent3">
                    <a:lumOff val="44000"/>
                  </a:schemeClr>
                </a:solidFill>
              </a:defRPr>
            </a:pPr>
            <a:r>
              <a:t>INDIVIDUAL MOST</a:t>
            </a:r>
          </a:p>
          <a:p>
            <a:pPr marL="0" indent="0" algn="ctr" defTabSz="822959">
              <a:spcBef>
                <a:spcPts val="600"/>
              </a:spcBef>
              <a:defRPr b="1" sz="2700">
                <a:solidFill>
                  <a:schemeClr val="accent3">
                    <a:lumOff val="44000"/>
                  </a:schemeClr>
                </a:solidFill>
              </a:defRPr>
            </a:pPr>
            <a:r>
              <a:t>ACTIVE IN </a:t>
            </a:r>
          </a:p>
          <a:p>
            <a:pPr marL="0" indent="0" algn="ctr" defTabSz="822959">
              <a:spcBef>
                <a:spcPts val="600"/>
              </a:spcBef>
              <a:defRPr b="1" sz="2700">
                <a:solidFill>
                  <a:schemeClr val="accent3">
                    <a:lumOff val="44000"/>
                  </a:schemeClr>
                </a:solidFill>
              </a:defRPr>
            </a:pPr>
            <a:r>
              <a:t>NAVIGATION SYSTEMS</a:t>
            </a:r>
          </a:p>
          <a:p>
            <a:pPr marL="0" indent="0" algn="ctr" defTabSz="822959">
              <a:spcBef>
                <a:spcPts val="600"/>
              </a:spcBef>
              <a:defRPr b="1" sz="2700">
                <a:solidFill>
                  <a:schemeClr val="accent3">
                    <a:lumOff val="44000"/>
                  </a:schemeClr>
                </a:solidFill>
              </a:defRPr>
            </a:pPr>
            <a:r>
              <a:t>PROGRAM</a:t>
            </a:r>
            <a:r>
              <a:rPr sz="2159"/>
              <a:t> </a:t>
            </a:r>
          </a:p>
        </p:txBody>
      </p:sp>
      <p:sp>
        <p:nvSpPr>
          <p:cNvPr id="312" name="AutoShape 3"/>
          <p:cNvSpPr txBox="1"/>
          <p:nvPr/>
        </p:nvSpPr>
        <p:spPr>
          <a:xfrm>
            <a:off x="4038599" y="2647950"/>
            <a:ext cx="4800603" cy="1552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THOMAS PELOSI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09-06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Central Las Vegas</a:t>
            </a:r>
          </a:p>
        </p:txBody>
      </p:sp>
      <p:pic>
        <p:nvPicPr>
          <p:cNvPr id="31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6325" y="719140"/>
            <a:ext cx="2630488" cy="3711179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6" name="Rectangle 2"/>
          <p:cNvSpPr txBox="1"/>
          <p:nvPr>
            <p:ph type="body" sz="quarter" idx="1"/>
          </p:nvPr>
        </p:nvSpPr>
        <p:spPr>
          <a:xfrm>
            <a:off x="4232276" y="1143000"/>
            <a:ext cx="4724401" cy="9144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LAY LEADER</a:t>
            </a:r>
            <a:r>
              <a:t>’</a:t>
            </a:r>
            <a:r>
              <a:t>S TROPHY</a:t>
            </a:r>
          </a:p>
        </p:txBody>
      </p:sp>
      <p:sp>
        <p:nvSpPr>
          <p:cNvPr id="317" name="AutoShape 3"/>
          <p:cNvSpPr txBox="1"/>
          <p:nvPr/>
        </p:nvSpPr>
        <p:spPr>
          <a:xfrm>
            <a:off x="4081462" y="2580090"/>
            <a:ext cx="4876801" cy="1552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CHRIS HARSHFIELD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09-06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Central Las Vegas</a:t>
            </a:r>
          </a:p>
        </p:txBody>
      </p:sp>
      <p:pic>
        <p:nvPicPr>
          <p:cNvPr id="31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4097" t="0" r="3615" b="0"/>
          <a:stretch>
            <a:fillRect/>
          </a:stretch>
        </p:blipFill>
        <p:spPr>
          <a:xfrm>
            <a:off x="587384" y="1287066"/>
            <a:ext cx="3402015" cy="2578894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AutoShape 1"/>
          <p:cNvSpPr txBox="1"/>
          <p:nvPr>
            <p:ph type="sldNum" sz="quarter" idx="4294967295"/>
          </p:nvPr>
        </p:nvSpPr>
        <p:spPr>
          <a:xfrm>
            <a:off x="8559799" y="450991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1" name="Rectangle 2"/>
          <p:cNvSpPr txBox="1"/>
          <p:nvPr>
            <p:ph type="body" sz="quarter" idx="1"/>
          </p:nvPr>
        </p:nvSpPr>
        <p:spPr>
          <a:xfrm>
            <a:off x="4033839" y="514350"/>
            <a:ext cx="4724401" cy="142875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786384">
              <a:spcBef>
                <a:spcPts val="600"/>
              </a:spcBef>
              <a:defRPr b="1" sz="2580">
                <a:solidFill>
                  <a:schemeClr val="accent3">
                    <a:lumOff val="44000"/>
                  </a:schemeClr>
                </a:solidFill>
              </a:defRPr>
            </a:pPr>
            <a:r>
              <a:t>MOST ACTIVE</a:t>
            </a:r>
          </a:p>
          <a:p>
            <a:pPr marL="0" indent="0" algn="ctr" defTabSz="786384">
              <a:spcBef>
                <a:spcPts val="600"/>
              </a:spcBef>
              <a:defRPr b="1" sz="2580">
                <a:solidFill>
                  <a:schemeClr val="accent3">
                    <a:lumOff val="44000"/>
                  </a:schemeClr>
                </a:solidFill>
              </a:defRPr>
            </a:pPr>
            <a:r>
              <a:t>FLOTILLA</a:t>
            </a:r>
            <a:endParaRPr sz="2752"/>
          </a:p>
          <a:p>
            <a:pPr marL="0" indent="0" algn="ctr" defTabSz="786384">
              <a:spcBef>
                <a:spcPts val="600"/>
              </a:spcBef>
              <a:defRPr b="1" sz="860">
                <a:solidFill>
                  <a:schemeClr val="accent3">
                    <a:lumOff val="44000"/>
                  </a:schemeClr>
                </a:solidFill>
              </a:defRPr>
            </a:pPr>
          </a:p>
          <a:p>
            <a:pPr marL="0" indent="0" algn="ctr" defTabSz="786384">
              <a:spcBef>
                <a:spcPts val="500"/>
              </a:spcBef>
              <a:defRPr b="1" sz="2150">
                <a:solidFill>
                  <a:schemeClr val="accent3">
                    <a:lumOff val="44000"/>
                  </a:schemeClr>
                </a:solidFill>
              </a:defRPr>
            </a:pPr>
            <a:r>
              <a:t>PICKERING AWARD</a:t>
            </a:r>
          </a:p>
        </p:txBody>
      </p:sp>
      <p:pic>
        <p:nvPicPr>
          <p:cNvPr id="23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7" y="719139"/>
            <a:ext cx="3159126" cy="3709988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  <p:sp>
        <p:nvSpPr>
          <p:cNvPr id="233" name="AutoShape 4"/>
          <p:cNvSpPr txBox="1"/>
          <p:nvPr/>
        </p:nvSpPr>
        <p:spPr>
          <a:xfrm>
            <a:off x="4005269" y="2580085"/>
            <a:ext cx="4800602" cy="137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06-03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Orange Coast</a:t>
            </a:r>
            <a:endParaRPr>
              <a:solidFill>
                <a:srgbClr val="000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1" name="Rectangle 2"/>
          <p:cNvSpPr txBox="1"/>
          <p:nvPr>
            <p:ph type="body" sz="quarter" idx="1"/>
          </p:nvPr>
        </p:nvSpPr>
        <p:spPr>
          <a:xfrm>
            <a:off x="3851278" y="520303"/>
            <a:ext cx="5105402" cy="125730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INDIVIDUAL MOST ACTIVE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IN PUBLIC AFFAIRS</a:t>
            </a:r>
          </a:p>
        </p:txBody>
      </p:sp>
      <p:sp>
        <p:nvSpPr>
          <p:cNvPr id="322" name="AutoShape 3"/>
          <p:cNvSpPr txBox="1"/>
          <p:nvPr/>
        </p:nvSpPr>
        <p:spPr>
          <a:xfrm>
            <a:off x="4270375" y="2114554"/>
            <a:ext cx="4267200" cy="2504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KRISTOFFER HALVORSON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10-03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Arizona Band</a:t>
            </a:r>
            <a:endParaRPr>
              <a:solidFill>
                <a:srgbClr val="000080"/>
              </a:solidFill>
            </a:endParaRPr>
          </a:p>
        </p:txBody>
      </p:sp>
      <p:pic>
        <p:nvPicPr>
          <p:cNvPr id="32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559" y="808436"/>
            <a:ext cx="3141665" cy="3709989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6" name="Rectangle 2"/>
          <p:cNvSpPr txBox="1"/>
          <p:nvPr>
            <p:ph type="body" sz="half" idx="1"/>
          </p:nvPr>
        </p:nvSpPr>
        <p:spPr>
          <a:xfrm>
            <a:off x="3810000" y="285750"/>
            <a:ext cx="5181600" cy="19431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678482">
              <a:spcBef>
                <a:spcPts val="400"/>
              </a:spcBef>
              <a:defRPr b="1" sz="2212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0099" dist="30099" dir="2700000">
                    <a:srgbClr val="000000"/>
                  </a:outerShdw>
                </a:effectLst>
              </a:defRPr>
            </a:pPr>
            <a:r>
              <a:t>INDIVIDUAL MOST</a:t>
            </a:r>
          </a:p>
          <a:p>
            <a:pPr marL="0" indent="0" algn="ctr" defTabSz="678482">
              <a:spcBef>
                <a:spcPts val="400"/>
              </a:spcBef>
              <a:defRPr b="1" sz="2212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0099" dist="30099" dir="2700000">
                    <a:srgbClr val="000000"/>
                  </a:outerShdw>
                </a:effectLst>
              </a:defRPr>
            </a:pPr>
            <a:r>
              <a:t>ACTIVE AS AN</a:t>
            </a:r>
          </a:p>
          <a:p>
            <a:pPr marL="0" indent="0" algn="ctr" defTabSz="678482">
              <a:spcBef>
                <a:spcPts val="400"/>
              </a:spcBef>
              <a:defRPr b="1" sz="2212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0099" dist="30099" dir="2700000">
                    <a:srgbClr val="000000"/>
                  </a:outerShdw>
                </a:effectLst>
              </a:defRPr>
            </a:pPr>
            <a:r>
              <a:t>INSTRUCTOR AIDE- PUBLIC EDUCATION</a:t>
            </a:r>
          </a:p>
          <a:p>
            <a:pPr marL="0" indent="0" algn="ctr" defTabSz="678482">
              <a:spcBef>
                <a:spcPts val="500"/>
              </a:spcBef>
              <a:defRPr b="1" sz="711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0099" dist="30099" dir="2700000">
                    <a:srgbClr val="000000"/>
                  </a:outerShdw>
                </a:effectLst>
              </a:defRPr>
            </a:pPr>
          </a:p>
          <a:p>
            <a:pPr marL="0" indent="0" algn="ctr" defTabSz="678482">
              <a:spcBef>
                <a:spcPts val="300"/>
              </a:spcBef>
              <a:defRPr b="1" sz="1817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0099" dist="30099" dir="2700000">
                    <a:srgbClr val="000000"/>
                  </a:outerShdw>
                </a:effectLst>
              </a:defRPr>
            </a:pPr>
            <a:r>
              <a:t>JEROME CRAMPTON AWARD</a:t>
            </a:r>
          </a:p>
        </p:txBody>
      </p:sp>
      <p:sp>
        <p:nvSpPr>
          <p:cNvPr id="327" name="AutoShape 3"/>
          <p:cNvSpPr txBox="1"/>
          <p:nvPr/>
        </p:nvSpPr>
        <p:spPr>
          <a:xfrm>
            <a:off x="4089403" y="2571752"/>
            <a:ext cx="4724401" cy="238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>
                <a:solidFill>
                  <a:srgbClr val="FFFF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  <a:p>
            <a:pPr algn="ctr">
              <a:spcBef>
                <a:spcPts val="700"/>
              </a:spcBef>
              <a:defRPr b="1" sz="3200">
                <a:solidFill>
                  <a:srgbClr val="FFFF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MARK HILSTAD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200">
                <a:solidFill>
                  <a:srgbClr val="FFFF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FLOTILLA 06-01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200">
                <a:solidFill>
                  <a:srgbClr val="FFFF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Newport Harbor</a:t>
            </a:r>
            <a:endParaRPr>
              <a:solidFill>
                <a:srgbClr val="000080"/>
              </a:solidFill>
            </a:endParaRPr>
          </a:p>
        </p:txBody>
      </p:sp>
      <p:pic>
        <p:nvPicPr>
          <p:cNvPr id="3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181" y="722711"/>
            <a:ext cx="2798765" cy="3709989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1" name="Rectangle 2"/>
          <p:cNvSpPr txBox="1"/>
          <p:nvPr>
            <p:ph type="body" sz="half" idx="1"/>
          </p:nvPr>
        </p:nvSpPr>
        <p:spPr>
          <a:xfrm>
            <a:off x="3810000" y="285750"/>
            <a:ext cx="5181600" cy="19431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858837">
              <a:spcBef>
                <a:spcPts val="600"/>
              </a:spcBef>
              <a:defRPr b="1" sz="28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INDIVIDUAL MOST</a:t>
            </a:r>
          </a:p>
          <a:p>
            <a:pPr marL="0" indent="0" algn="ctr" defTabSz="858837">
              <a:spcBef>
                <a:spcPts val="600"/>
              </a:spcBef>
              <a:defRPr b="1" sz="28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ACTIVE AS AN</a:t>
            </a:r>
          </a:p>
          <a:p>
            <a:pPr marL="0" indent="0" algn="ctr" defTabSz="858837">
              <a:spcBef>
                <a:spcPts val="600"/>
              </a:spcBef>
              <a:defRPr b="1" sz="28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INSTRUCTOR AIDE- MEMBER TRAINING</a:t>
            </a:r>
          </a:p>
        </p:txBody>
      </p:sp>
      <p:sp>
        <p:nvSpPr>
          <p:cNvPr id="332" name="AutoShape 3"/>
          <p:cNvSpPr txBox="1"/>
          <p:nvPr/>
        </p:nvSpPr>
        <p:spPr>
          <a:xfrm>
            <a:off x="3962399" y="2571752"/>
            <a:ext cx="4851405" cy="191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LESLIE PELOSI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09-06-001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Bullhead City Detachment</a:t>
            </a:r>
            <a:endParaRPr>
              <a:solidFill>
                <a:srgbClr val="000080"/>
              </a:solidFill>
            </a:endParaRPr>
          </a:p>
        </p:txBody>
      </p:sp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181" y="722711"/>
            <a:ext cx="2798765" cy="3709989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6" name="Rectangle 2"/>
          <p:cNvSpPr txBox="1"/>
          <p:nvPr>
            <p:ph type="body" sz="quarter" idx="1"/>
          </p:nvPr>
        </p:nvSpPr>
        <p:spPr>
          <a:xfrm>
            <a:off x="3944944" y="526256"/>
            <a:ext cx="5105402" cy="182880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822959">
              <a:spcBef>
                <a:spcPts val="600"/>
              </a:spcBef>
              <a:defRPr b="1" sz="27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4289" dist="34289" dir="2700000">
                    <a:srgbClr val="000000"/>
                  </a:outerShdw>
                </a:effectLst>
              </a:defRPr>
            </a:pPr>
            <a:r>
              <a:t>INDIVIDUAL MOST ACTIVE</a:t>
            </a:r>
          </a:p>
          <a:p>
            <a:pPr marL="0" indent="0" algn="ctr" defTabSz="822959">
              <a:spcBef>
                <a:spcPts val="600"/>
              </a:spcBef>
              <a:defRPr b="1" sz="27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4289" dist="34289" dir="2700000">
                    <a:srgbClr val="000000"/>
                  </a:outerShdw>
                </a:effectLst>
              </a:defRPr>
            </a:pPr>
            <a:r>
              <a:t>IN COAST GUARD</a:t>
            </a:r>
          </a:p>
          <a:p>
            <a:pPr marL="0" indent="0" algn="ctr" defTabSz="822959">
              <a:spcBef>
                <a:spcPts val="600"/>
              </a:spcBef>
              <a:defRPr b="1" sz="27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4289" dist="34289" dir="2700000">
                    <a:srgbClr val="000000"/>
                  </a:outerShdw>
                </a:effectLst>
              </a:defRPr>
            </a:pPr>
            <a:r>
              <a:t>ADMINISTRATIVE</a:t>
            </a:r>
          </a:p>
          <a:p>
            <a:pPr marL="0" indent="0" algn="ctr" defTabSz="822959">
              <a:spcBef>
                <a:spcPts val="600"/>
              </a:spcBef>
              <a:defRPr b="1" sz="27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4289" dist="34289" dir="2700000">
                    <a:srgbClr val="000000"/>
                  </a:outerShdw>
                </a:effectLst>
              </a:defRPr>
            </a:pPr>
            <a:r>
              <a:t>SUPPORT MISSIONS</a:t>
            </a:r>
          </a:p>
        </p:txBody>
      </p:sp>
      <p:sp>
        <p:nvSpPr>
          <p:cNvPr id="337" name="AutoShape 3"/>
          <p:cNvSpPr txBox="1"/>
          <p:nvPr/>
        </p:nvSpPr>
        <p:spPr>
          <a:xfrm>
            <a:off x="3930656" y="2776540"/>
            <a:ext cx="5105403" cy="1912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SUSAN GOULD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01-01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San Diego Harbor</a:t>
            </a:r>
            <a:endParaRPr>
              <a:solidFill>
                <a:srgbClr val="000080"/>
              </a:solidFill>
            </a:endParaRPr>
          </a:p>
        </p:txBody>
      </p:sp>
      <p:pic>
        <p:nvPicPr>
          <p:cNvPr id="33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540" y="808436"/>
            <a:ext cx="3338513" cy="3709989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41" name="Rectangle 2"/>
          <p:cNvSpPr txBox="1"/>
          <p:nvPr>
            <p:ph type="body" sz="quarter" idx="1"/>
          </p:nvPr>
        </p:nvSpPr>
        <p:spPr>
          <a:xfrm>
            <a:off x="4005269" y="517925"/>
            <a:ext cx="4800602" cy="1653778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749808">
              <a:spcBef>
                <a:spcPts val="500"/>
              </a:spcBef>
              <a:defRPr b="1" sz="246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1242" dist="31242" dir="2700000">
                    <a:srgbClr val="000000"/>
                  </a:outerShdw>
                </a:effectLst>
              </a:defRPr>
            </a:pPr>
            <a:r>
              <a:t>FLOTILLA MOST ACTIVE</a:t>
            </a:r>
          </a:p>
          <a:p>
            <a:pPr marL="0" indent="0" algn="ctr" defTabSz="749808">
              <a:spcBef>
                <a:spcPts val="500"/>
              </a:spcBef>
              <a:defRPr b="1" sz="246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1242" dist="31242" dir="2700000">
                    <a:srgbClr val="000000"/>
                  </a:outerShdw>
                </a:effectLst>
              </a:defRPr>
            </a:pPr>
            <a:r>
              <a:t>IN RECREATIONAL</a:t>
            </a:r>
          </a:p>
          <a:p>
            <a:pPr marL="0" indent="0" algn="ctr" defTabSz="749808">
              <a:spcBef>
                <a:spcPts val="500"/>
              </a:spcBef>
              <a:defRPr b="1" sz="246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1242" dist="31242" dir="2700000">
                    <a:srgbClr val="000000"/>
                  </a:outerShdw>
                </a:effectLst>
              </a:defRPr>
            </a:pPr>
            <a:r>
              <a:t>BOATING SAFETY</a:t>
            </a:r>
          </a:p>
          <a:p>
            <a:pPr marL="0" indent="0" algn="ctr" defTabSz="749808">
              <a:spcBef>
                <a:spcPts val="500"/>
              </a:spcBef>
              <a:defRPr b="1" sz="246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1242" dist="31242" dir="2700000">
                    <a:srgbClr val="000000"/>
                  </a:outerShdw>
                </a:effectLst>
              </a:defRPr>
            </a:pPr>
            <a:r>
              <a:t>VISITATION PROGRAM</a:t>
            </a:r>
          </a:p>
        </p:txBody>
      </p:sp>
      <p:sp>
        <p:nvSpPr>
          <p:cNvPr id="342" name="AutoShape 3"/>
          <p:cNvSpPr txBox="1"/>
          <p:nvPr/>
        </p:nvSpPr>
        <p:spPr>
          <a:xfrm>
            <a:off x="4035428" y="2776540"/>
            <a:ext cx="4724401" cy="158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06-03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Orange Coast</a:t>
            </a:r>
            <a:endParaRPr>
              <a:solidFill>
                <a:srgbClr val="000080"/>
              </a:solidFill>
            </a:endParaRPr>
          </a:p>
        </p:txBody>
      </p:sp>
      <p:pic>
        <p:nvPicPr>
          <p:cNvPr id="34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4243" y="719140"/>
            <a:ext cx="2809876" cy="3711179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46" name="Rectangle 2"/>
          <p:cNvSpPr txBox="1"/>
          <p:nvPr>
            <p:ph type="body" sz="half" idx="1"/>
          </p:nvPr>
        </p:nvSpPr>
        <p:spPr>
          <a:xfrm>
            <a:off x="3944944" y="521493"/>
            <a:ext cx="5105402" cy="188595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822959">
              <a:spcBef>
                <a:spcPts val="600"/>
              </a:spcBef>
              <a:defRPr b="1" sz="27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4289" dist="34289" dir="2700000">
                    <a:srgbClr val="000000"/>
                  </a:outerShdw>
                </a:effectLst>
              </a:defRPr>
            </a:pPr>
            <a:r>
              <a:t>INDIVIDUAL MOST ACTIVE</a:t>
            </a:r>
          </a:p>
          <a:p>
            <a:pPr marL="0" indent="0" algn="ctr" defTabSz="822959">
              <a:spcBef>
                <a:spcPts val="600"/>
              </a:spcBef>
              <a:defRPr b="1" sz="27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4289" dist="34289" dir="2700000">
                    <a:srgbClr val="000000"/>
                  </a:outerShdw>
                </a:effectLst>
              </a:defRPr>
            </a:pPr>
            <a:r>
              <a:t>IN COMMUNICATIONS</a:t>
            </a:r>
          </a:p>
          <a:p>
            <a:pPr marL="0" indent="0" algn="ctr" defTabSz="822959">
              <a:spcBef>
                <a:spcPts val="600"/>
              </a:spcBef>
              <a:defRPr b="1" sz="9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4289" dist="34289" dir="2700000">
                    <a:srgbClr val="000000"/>
                  </a:outerShdw>
                </a:effectLst>
              </a:defRPr>
            </a:pPr>
          </a:p>
          <a:p>
            <a:pPr marL="0" indent="0" algn="ctr" defTabSz="822959">
              <a:spcBef>
                <a:spcPts val="500"/>
              </a:spcBef>
              <a:defRPr b="1" sz="225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4289" dist="34289" dir="2700000">
                    <a:srgbClr val="000000"/>
                  </a:outerShdw>
                </a:effectLst>
              </a:defRPr>
            </a:pPr>
            <a:r>
              <a:t>CHARLES REDMON JR.</a:t>
            </a:r>
          </a:p>
          <a:p>
            <a:pPr marL="0" indent="0" algn="ctr" defTabSz="822959">
              <a:spcBef>
                <a:spcPts val="500"/>
              </a:spcBef>
              <a:defRPr b="1" sz="225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4289" dist="34289" dir="2700000">
                    <a:srgbClr val="000000"/>
                  </a:outerShdw>
                </a:effectLst>
              </a:defRPr>
            </a:pPr>
            <a:r>
              <a:t>MEMORIAL AWARD</a:t>
            </a:r>
          </a:p>
        </p:txBody>
      </p:sp>
      <p:sp>
        <p:nvSpPr>
          <p:cNvPr id="347" name="AutoShape 3"/>
          <p:cNvSpPr txBox="1"/>
          <p:nvPr/>
        </p:nvSpPr>
        <p:spPr>
          <a:xfrm>
            <a:off x="3733798" y="2862265"/>
            <a:ext cx="5410202" cy="1552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MARK HILSTAD</a:t>
            </a:r>
            <a:endParaRPr sz="3200"/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06-01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Newport Harbor</a:t>
            </a:r>
          </a:p>
        </p:txBody>
      </p:sp>
      <p:pic>
        <p:nvPicPr>
          <p:cNvPr id="34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342"/>
          <a:stretch>
            <a:fillRect/>
          </a:stretch>
        </p:blipFill>
        <p:spPr>
          <a:xfrm>
            <a:off x="646120" y="825104"/>
            <a:ext cx="3297238" cy="3697289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1" name="Rectangle 2"/>
          <p:cNvSpPr txBox="1"/>
          <p:nvPr>
            <p:ph type="body" sz="quarter" idx="1"/>
          </p:nvPr>
        </p:nvSpPr>
        <p:spPr>
          <a:xfrm>
            <a:off x="3851278" y="521493"/>
            <a:ext cx="5105402" cy="125730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786384">
              <a:spcBef>
                <a:spcPts val="600"/>
              </a:spcBef>
              <a:defRPr b="1" sz="258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2766" dist="32766" dir="2700000">
                    <a:srgbClr val="000000"/>
                  </a:outerShdw>
                </a:effectLst>
              </a:defRPr>
            </a:pPr>
            <a:r>
              <a:t>INDIVIDUAL MOST ACTIVE</a:t>
            </a:r>
          </a:p>
          <a:p>
            <a:pPr marL="0" indent="0" algn="ctr" defTabSz="786384">
              <a:spcBef>
                <a:spcPts val="600"/>
              </a:spcBef>
              <a:defRPr b="1" sz="258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2766" dist="32766" dir="2700000">
                    <a:srgbClr val="000000"/>
                  </a:outerShdw>
                </a:effectLst>
              </a:defRPr>
            </a:pPr>
            <a:r>
              <a:t>IN MARINE SAFETY</a:t>
            </a:r>
          </a:p>
          <a:p>
            <a:pPr marL="0" indent="0" algn="ctr" defTabSz="786384">
              <a:spcBef>
                <a:spcPts val="600"/>
              </a:spcBef>
              <a:defRPr b="1" sz="258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2766" dist="32766" dir="2700000">
                    <a:srgbClr val="000000"/>
                  </a:outerShdw>
                </a:effectLst>
              </a:defRPr>
            </a:pPr>
            <a:r>
              <a:t>PROGRAM</a:t>
            </a:r>
          </a:p>
        </p:txBody>
      </p:sp>
      <p:sp>
        <p:nvSpPr>
          <p:cNvPr id="352" name="AutoShape 3"/>
          <p:cNvSpPr txBox="1"/>
          <p:nvPr/>
        </p:nvSpPr>
        <p:spPr>
          <a:xfrm>
            <a:off x="3960812" y="2577707"/>
            <a:ext cx="4876801" cy="1552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SANDRA LINDSEY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06-02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Huntington Harbor</a:t>
            </a:r>
          </a:p>
        </p:txBody>
      </p:sp>
      <p:pic>
        <p:nvPicPr>
          <p:cNvPr id="35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590" y="715572"/>
            <a:ext cx="3300413" cy="3712370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56" name="Rectangle 2"/>
          <p:cNvSpPr txBox="1"/>
          <p:nvPr>
            <p:ph type="body" sz="quarter" idx="1"/>
          </p:nvPr>
        </p:nvSpPr>
        <p:spPr>
          <a:xfrm>
            <a:off x="3995744" y="523875"/>
            <a:ext cx="4800602" cy="11430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717518">
              <a:spcBef>
                <a:spcPts val="400"/>
              </a:spcBef>
              <a:defRPr b="1" sz="2349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0861" dist="30861" dir="2700000">
                    <a:srgbClr val="000000"/>
                  </a:outerShdw>
                </a:effectLst>
              </a:defRPr>
            </a:pPr>
            <a:r>
              <a:t>FLOTILLA MOST ACTIVE</a:t>
            </a:r>
          </a:p>
          <a:p>
            <a:pPr marL="0" indent="0" algn="ctr" defTabSz="717518">
              <a:spcBef>
                <a:spcPts val="400"/>
              </a:spcBef>
              <a:defRPr b="1" sz="2349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0861" dist="30861" dir="2700000">
                    <a:srgbClr val="000000"/>
                  </a:outerShdw>
                </a:effectLst>
              </a:defRPr>
            </a:pPr>
            <a:r>
              <a:t>IN MARINE SAFETY</a:t>
            </a:r>
          </a:p>
          <a:p>
            <a:pPr marL="0" indent="0" algn="ctr" defTabSz="717518">
              <a:spcBef>
                <a:spcPts val="400"/>
              </a:spcBef>
              <a:defRPr b="1" sz="2349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0861" dist="30861" dir="2700000">
                    <a:srgbClr val="000000"/>
                  </a:outerShdw>
                </a:effectLst>
              </a:defRPr>
            </a:pPr>
            <a:r>
              <a:t>PROGRAM</a:t>
            </a:r>
          </a:p>
        </p:txBody>
      </p:sp>
      <p:sp>
        <p:nvSpPr>
          <p:cNvPr id="357" name="AutoShape 3"/>
          <p:cNvSpPr txBox="1"/>
          <p:nvPr/>
        </p:nvSpPr>
        <p:spPr>
          <a:xfrm>
            <a:off x="3810000" y="2581279"/>
            <a:ext cx="5181600" cy="1031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06-02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Huntington Harbor</a:t>
            </a:r>
          </a:p>
        </p:txBody>
      </p:sp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9" y="715572"/>
            <a:ext cx="3300416" cy="3712370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1" name="Rectangle 2"/>
          <p:cNvSpPr txBox="1"/>
          <p:nvPr>
            <p:ph type="body" sz="half" idx="1"/>
          </p:nvPr>
        </p:nvSpPr>
        <p:spPr>
          <a:xfrm>
            <a:off x="4267204" y="527447"/>
            <a:ext cx="4800603" cy="2000251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r>
              <a:t>BEST FLOTILLA WEBSITE</a:t>
            </a:r>
          </a:p>
        </p:txBody>
      </p:sp>
      <p:sp>
        <p:nvSpPr>
          <p:cNvPr id="362" name="AutoShape 3"/>
          <p:cNvSpPr txBox="1"/>
          <p:nvPr/>
        </p:nvSpPr>
        <p:spPr>
          <a:xfrm>
            <a:off x="4191791" y="2571750"/>
            <a:ext cx="4722816" cy="1068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DIVISION 1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sz="32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San Diego Area</a:t>
            </a:r>
          </a:p>
        </p:txBody>
      </p:sp>
      <p:pic>
        <p:nvPicPr>
          <p:cNvPr id="36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1348018"/>
            <a:ext cx="2359356" cy="2359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6" name="Rectangle 2"/>
          <p:cNvSpPr txBox="1"/>
          <p:nvPr>
            <p:ph type="body" idx="1"/>
          </p:nvPr>
        </p:nvSpPr>
        <p:spPr>
          <a:xfrm>
            <a:off x="1717680" y="724623"/>
            <a:ext cx="5715003" cy="371475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MEMBER MOST ACTIVE IN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LEADERSHIP SUPPORT (99A</a:t>
            </a:r>
            <a:r>
              <a:rPr>
                <a:solidFill>
                  <a:srgbClr val="FFFFCC"/>
                </a:solidFill>
              </a:rPr>
              <a:t>)</a:t>
            </a:r>
            <a:endParaRPr>
              <a:solidFill>
                <a:srgbClr val="FFFFCC"/>
              </a:solidFill>
            </a:endParaRP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rgbClr val="FFFFCC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</a:p>
          <a:p>
            <a:pPr marL="0" indent="0" algn="ctr" defTabSz="914400">
              <a:spcBef>
                <a:spcPts val="600"/>
              </a:spcBef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MICHAEL BOZARTH</a:t>
            </a:r>
          </a:p>
          <a:p>
            <a:pPr marL="0" indent="0" algn="ctr" defTabSz="914400">
              <a:spcBef>
                <a:spcPts val="600"/>
              </a:spcBef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FLOTILLA 06-02</a:t>
            </a:r>
          </a:p>
          <a:p>
            <a:pPr marL="0" indent="0" algn="ctr" defTabSz="914400">
              <a:spcBef>
                <a:spcPts val="600"/>
              </a:spcBef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Huntington Harbor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AutoShape 1"/>
          <p:cNvSpPr txBox="1"/>
          <p:nvPr>
            <p:ph type="sldNum" sz="quarter" idx="4294967295"/>
          </p:nvPr>
        </p:nvSpPr>
        <p:spPr>
          <a:xfrm>
            <a:off x="8559799" y="450991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6" name="Rectangle 2"/>
          <p:cNvSpPr txBox="1"/>
          <p:nvPr>
            <p:ph type="body" sz="quarter" idx="1"/>
          </p:nvPr>
        </p:nvSpPr>
        <p:spPr>
          <a:xfrm>
            <a:off x="4340228" y="2819400"/>
            <a:ext cx="4114801" cy="1200150"/>
          </a:xfrm>
          <a:prstGeom prst="rect">
            <a:avLst/>
          </a:prstGeom>
        </p:spPr>
        <p:txBody>
          <a:bodyPr lIns="0" tIns="0" rIns="0" bIns="0"/>
          <a:lstStyle/>
          <a:p>
            <a:pPr lvl="1" marL="90297" indent="-180594" algn="ctr" defTabSz="722376">
              <a:spcBef>
                <a:spcPts val="500"/>
              </a:spcBef>
              <a:defRPr b="1" sz="2370">
                <a:solidFill>
                  <a:srgbClr val="FFFF00"/>
                </a:solidFill>
                <a:effectLst>
                  <a:outerShdw sx="100000" sy="100000" kx="0" ky="0" algn="b" rotWithShape="0" blurRad="30099" dist="30099" dir="2700000">
                    <a:srgbClr val="000000"/>
                  </a:outerShdw>
                </a:effectLst>
              </a:defRPr>
            </a:pPr>
            <a:r>
              <a:t>CURTIS CONNOR</a:t>
            </a:r>
          </a:p>
          <a:p>
            <a:pPr marL="0" indent="0" algn="ctr" defTabSz="722376">
              <a:spcBef>
                <a:spcPts val="500"/>
              </a:spcBef>
              <a:defRPr b="1" sz="2370">
                <a:solidFill>
                  <a:srgbClr val="FFFF00"/>
                </a:solidFill>
                <a:effectLst>
                  <a:outerShdw sx="100000" sy="100000" kx="0" ky="0" algn="b" rotWithShape="0" blurRad="30099" dist="30099" dir="2700000">
                    <a:srgbClr val="000000"/>
                  </a:outerShdw>
                </a:effectLst>
              </a:defRPr>
            </a:pPr>
            <a:r>
              <a:t>FLOTILLA 09-02</a:t>
            </a:r>
          </a:p>
          <a:p>
            <a:pPr marL="0" indent="0" algn="ctr" defTabSz="722376">
              <a:spcBef>
                <a:spcPts val="500"/>
              </a:spcBef>
              <a:defRPr b="1" sz="2370">
                <a:solidFill>
                  <a:srgbClr val="FFFF00"/>
                </a:solidFill>
                <a:effectLst>
                  <a:outerShdw sx="100000" sy="100000" kx="0" ky="0" algn="b" rotWithShape="0" blurRad="30099" dist="30099" dir="2700000">
                    <a:srgbClr val="000000"/>
                  </a:outerShdw>
                </a:effectLst>
              </a:defRPr>
            </a:pPr>
            <a:r>
              <a:t>Lake Havasu City</a:t>
            </a:r>
          </a:p>
        </p:txBody>
      </p:sp>
      <p:pic>
        <p:nvPicPr>
          <p:cNvPr id="23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6778" y="719139"/>
            <a:ext cx="2846390" cy="3709988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  <p:sp>
        <p:nvSpPr>
          <p:cNvPr id="238" name="AutoShape 4"/>
          <p:cNvSpPr txBox="1"/>
          <p:nvPr/>
        </p:nvSpPr>
        <p:spPr>
          <a:xfrm>
            <a:off x="4192590" y="525070"/>
            <a:ext cx="4419601" cy="2151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MOST ACTIVE NEW</a:t>
            </a:r>
            <a:endParaRPr sz="3200"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algn="ctr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MEMBER </a:t>
            </a:r>
            <a:endParaRPr sz="3200"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algn="ctr">
              <a:spcBef>
                <a:spcPts val="700"/>
              </a:spcBef>
              <a:defRPr b="1" sz="1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</a:p>
          <a:p>
            <a:pPr algn="ctr">
              <a:spcBef>
                <a:spcPts val="600"/>
              </a:spcBef>
              <a:defRPr b="1" sz="2500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PAST CAPTAIN'S</a:t>
            </a:r>
            <a:endParaRPr sz="3200"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</a:endParaRPr>
          </a:p>
          <a:p>
            <a:pPr algn="ctr">
              <a:spcBef>
                <a:spcPts val="600"/>
              </a:spcBef>
              <a:defRPr b="1" sz="2500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ASSOCIATION TROPHY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9" name="Rectangle 2"/>
          <p:cNvSpPr txBox="1"/>
          <p:nvPr>
            <p:ph type="body" idx="1"/>
          </p:nvPr>
        </p:nvSpPr>
        <p:spPr>
          <a:xfrm>
            <a:off x="1833563" y="696329"/>
            <a:ext cx="5486401" cy="371475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MEMBER MOST ACTIVE IN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RECREATIONAL BOATING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SAFETY SUPPORT (99B)</a:t>
            </a:r>
          </a:p>
          <a:p>
            <a:pPr marL="0" indent="0" algn="ctr" defTabSz="914400">
              <a:spcBef>
                <a:spcPts val="700"/>
              </a:spcBef>
              <a:defRPr b="1" sz="2400">
                <a:solidFill>
                  <a:srgbClr val="FFFFCC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</a:p>
          <a:p>
            <a:pPr marL="0" indent="0" algn="ctr" defTabSz="914400">
              <a:spcBef>
                <a:spcPts val="600"/>
              </a:spcBef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GARRY NELSON</a:t>
            </a:r>
          </a:p>
          <a:p>
            <a:pPr marL="0" indent="0" algn="ctr" defTabSz="914400">
              <a:spcBef>
                <a:spcPts val="600"/>
              </a:spcBef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FLOTILLA 06-08</a:t>
            </a:r>
          </a:p>
          <a:p>
            <a:pPr marL="0" indent="0" algn="ctr" defTabSz="914400">
              <a:spcBef>
                <a:spcPts val="600"/>
              </a:spcBef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Dana Point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72" name="Rectangle 2"/>
          <p:cNvSpPr txBox="1"/>
          <p:nvPr>
            <p:ph type="body" idx="1"/>
          </p:nvPr>
        </p:nvSpPr>
        <p:spPr>
          <a:xfrm>
            <a:off x="1949557" y="706289"/>
            <a:ext cx="5257803" cy="37519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MEMBER MOST ACTIVE IN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MARINE SAFETY (99C)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rgbClr val="FFFFCC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</a:p>
          <a:p>
            <a:pPr marL="0" indent="0" algn="ctr" defTabSz="914400">
              <a:spcBef>
                <a:spcPts val="600"/>
              </a:spcBef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DANIEL DIRKES</a:t>
            </a:r>
          </a:p>
          <a:p>
            <a:pPr marL="0" indent="0" algn="ctr" defTabSz="914400">
              <a:spcBef>
                <a:spcPts val="600"/>
              </a:spcBef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FLOTILLA 01-09</a:t>
            </a:r>
          </a:p>
          <a:p>
            <a:pPr marL="0" indent="0" algn="ctr" defTabSz="914400">
              <a:spcBef>
                <a:spcPts val="600"/>
              </a:spcBef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Coronado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75" name="Rectangle 2"/>
          <p:cNvSpPr txBox="1"/>
          <p:nvPr>
            <p:ph type="body" sz="half" idx="1"/>
          </p:nvPr>
        </p:nvSpPr>
        <p:spPr>
          <a:xfrm>
            <a:off x="1943098" y="607003"/>
            <a:ext cx="5257803" cy="3377046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MEMBER MOST ACTIVE IN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TRAINING SUPPORT (99D)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rgbClr val="FFFFCC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</a:p>
          <a:p>
            <a:pPr marL="0" indent="0" algn="ctr" defTabSz="914400">
              <a:spcBef>
                <a:spcPts val="600"/>
              </a:spcBef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STEPHEN CSIK</a:t>
            </a:r>
          </a:p>
          <a:p>
            <a:pPr marL="0" indent="0" algn="ctr" defTabSz="914400">
              <a:spcBef>
                <a:spcPts val="600"/>
              </a:spcBef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FLOTILLA 12-05</a:t>
            </a:r>
          </a:p>
          <a:p>
            <a:pPr marL="0" indent="0" algn="ctr" defTabSz="914400">
              <a:spcBef>
                <a:spcPts val="600"/>
              </a:spcBef>
              <a:defRPr b="1" sz="28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Beach Cities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1" y="1800605"/>
            <a:ext cx="3511297" cy="2980945"/>
          </a:xfrm>
          <a:prstGeom prst="rect">
            <a:avLst/>
          </a:prstGeom>
          <a:ln w="50800">
            <a:solidFill>
              <a:srgbClr val="000080"/>
            </a:solidFill>
            <a:miter/>
          </a:ln>
        </p:spPr>
      </p:pic>
      <p:sp>
        <p:nvSpPr>
          <p:cNvPr id="378" name="Rectangle 3"/>
          <p:cNvSpPr txBox="1"/>
          <p:nvPr>
            <p:ph type="title"/>
          </p:nvPr>
        </p:nvSpPr>
        <p:spPr>
          <a:xfrm>
            <a:off x="0" y="285752"/>
            <a:ext cx="9144000" cy="1448992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solidFill>
                  <a:srgbClr val="FFFFCC"/>
                </a:solidFill>
              </a:defRPr>
            </a:lvl1pPr>
          </a:lstStyle>
          <a:p>
            <a:pPr/>
            <a:r>
              <a:t>DISTRICT COMMODORE'S AWARD</a:t>
            </a:r>
          </a:p>
        </p:txBody>
      </p:sp>
      <p:sp>
        <p:nvSpPr>
          <p:cNvPr id="379" name="Rectangle 4"/>
          <p:cNvSpPr txBox="1"/>
          <p:nvPr>
            <p:ph type="body" sz="quarter" idx="1"/>
          </p:nvPr>
        </p:nvSpPr>
        <p:spPr>
          <a:xfrm>
            <a:off x="4800603" y="2586981"/>
            <a:ext cx="4191002" cy="2003823"/>
          </a:xfrm>
          <a:prstGeom prst="rect">
            <a:avLst/>
          </a:prstGeom>
        </p:spPr>
        <p:txBody>
          <a:bodyPr/>
          <a:lstStyle/>
          <a:p>
            <a:pPr algn="ctr">
              <a:defRPr b="1" sz="3000">
                <a:solidFill>
                  <a:srgbClr val="FFFF00"/>
                </a:solidFill>
              </a:defRPr>
            </a:pPr>
            <a:r>
              <a:t>LESLIE PELOSI</a:t>
            </a:r>
          </a:p>
          <a:p>
            <a:pPr algn="ctr">
              <a:defRPr b="1" sz="3000">
                <a:solidFill>
                  <a:srgbClr val="FFFF00"/>
                </a:solidFill>
              </a:defRPr>
            </a:pPr>
            <a:r>
              <a:t>114-09-06-001</a:t>
            </a:r>
          </a:p>
          <a:p>
            <a:pPr algn="ctr">
              <a:defRPr b="1" sz="3000">
                <a:solidFill>
                  <a:srgbClr val="FFFF00"/>
                </a:solidFill>
              </a:defRPr>
            </a:pPr>
            <a:r>
              <a:t>Bullhead City Detachment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82" name="Rectangle 2"/>
          <p:cNvSpPr txBox="1"/>
          <p:nvPr>
            <p:ph type="body" sz="half" idx="1"/>
          </p:nvPr>
        </p:nvSpPr>
        <p:spPr>
          <a:xfrm>
            <a:off x="0" y="2805114"/>
            <a:ext cx="9144000" cy="1309689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lnSpc>
                <a:spcPct val="150000"/>
              </a:lnSpc>
              <a:spcBef>
                <a:spcPts val="800"/>
              </a:spcBef>
              <a:defRPr b="1" sz="28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UNITED STATES COAST GUARD AUXILIARY</a:t>
            </a:r>
          </a:p>
          <a:p>
            <a:pPr marL="0" indent="0" algn="ctr" defTabSz="914400">
              <a:lnSpc>
                <a:spcPct val="150000"/>
              </a:lnSpc>
              <a:spcBef>
                <a:spcPts val="800"/>
              </a:spcBef>
              <a:defRPr b="1" sz="28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D11S AUXILIARY &amp; SECTOR AWARDS</a:t>
            </a:r>
          </a:p>
        </p:txBody>
      </p:sp>
      <p:pic>
        <p:nvPicPr>
          <p:cNvPr id="38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2864" y="153564"/>
            <a:ext cx="2359153" cy="2359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86" name="Rectangle 2"/>
          <p:cNvSpPr txBox="1"/>
          <p:nvPr>
            <p:ph type="body" sz="quarter" idx="1"/>
          </p:nvPr>
        </p:nvSpPr>
        <p:spPr>
          <a:xfrm>
            <a:off x="4038599" y="514349"/>
            <a:ext cx="4800603" cy="158710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pPr>
            <a:r>
              <a:t>MERITORIOUS TEAM COMMENDATION</a:t>
            </a:r>
          </a:p>
          <a:p>
            <a:pPr marL="0" indent="0" algn="ctr" defTabSz="914400">
              <a:spcBef>
                <a:spcPts val="7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pPr>
            <a:r>
              <a:t>AUX THRIFT MATERIALS</a:t>
            </a:r>
          </a:p>
        </p:txBody>
      </p:sp>
      <p:sp>
        <p:nvSpPr>
          <p:cNvPr id="387" name="AutoShape 3"/>
          <p:cNvSpPr txBox="1"/>
          <p:nvPr/>
        </p:nvSpPr>
        <p:spPr>
          <a:xfrm>
            <a:off x="3992560" y="2177420"/>
            <a:ext cx="4722816" cy="113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2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Desiree De Liser</a:t>
            </a:r>
          </a:p>
          <a:p>
            <a:pPr algn="ctr">
              <a:spcBef>
                <a:spcPts val="700"/>
              </a:spcBef>
              <a:defRPr b="1" sz="2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Rick Weiss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2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John Carrol</a:t>
            </a:r>
          </a:p>
        </p:txBody>
      </p:sp>
      <p:pic>
        <p:nvPicPr>
          <p:cNvPr id="38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443372"/>
            <a:ext cx="2359356" cy="634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91" name="Rectangle 2"/>
          <p:cNvSpPr txBox="1"/>
          <p:nvPr>
            <p:ph type="body" sz="quarter" idx="1"/>
          </p:nvPr>
        </p:nvSpPr>
        <p:spPr>
          <a:xfrm>
            <a:off x="4038599" y="514349"/>
            <a:ext cx="4800603" cy="158710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pPr>
            <a:r>
              <a:t>MERITORIOUS TEAM COMMENDATION</a:t>
            </a:r>
          </a:p>
          <a:p>
            <a:pPr marL="0" indent="0" algn="ctr" defTabSz="914400">
              <a:spcBef>
                <a:spcPts val="7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pPr>
            <a:r>
              <a:t>LAKE PIRU PWC TEAM</a:t>
            </a:r>
          </a:p>
        </p:txBody>
      </p:sp>
      <p:sp>
        <p:nvSpPr>
          <p:cNvPr id="392" name="AutoShape 3"/>
          <p:cNvSpPr txBox="1"/>
          <p:nvPr/>
        </p:nvSpPr>
        <p:spPr>
          <a:xfrm>
            <a:off x="3992560" y="2177420"/>
            <a:ext cx="4722816" cy="113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2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Linnea Haas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2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Martin Atwell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2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Herb Haas</a:t>
            </a:r>
          </a:p>
        </p:txBody>
      </p:sp>
      <p:pic>
        <p:nvPicPr>
          <p:cNvPr id="39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443372"/>
            <a:ext cx="2359356" cy="634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96" name="Rectangle 2"/>
          <p:cNvSpPr txBox="1"/>
          <p:nvPr>
            <p:ph type="body" sz="quarter" idx="1"/>
          </p:nvPr>
        </p:nvSpPr>
        <p:spPr>
          <a:xfrm>
            <a:off x="4267204" y="527447"/>
            <a:ext cx="4800603" cy="158710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MERITORIOUS TEAM COMMENDATION</a:t>
            </a:r>
          </a:p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DIV 04 MEMORIAL DAY FLAG PLACEMENT TEAM</a:t>
            </a:r>
          </a:p>
        </p:txBody>
      </p:sp>
      <p:pic>
        <p:nvPicPr>
          <p:cNvPr id="39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2443371"/>
            <a:ext cx="2359356" cy="63491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98" name="Table 4"/>
          <p:cNvGraphicFramePr/>
          <p:nvPr/>
        </p:nvGraphicFramePr>
        <p:xfrm>
          <a:off x="4572000" y="2258859"/>
          <a:ext cx="4265611" cy="222504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132805"/>
                <a:gridCol w="2132805"/>
              </a:tblGrid>
              <a:tr h="370840"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Que Pho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Don Roof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Orrei Barasch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Barry Chapman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Ralph Casale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Robert Hickey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Linda Malkas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Elham Partovi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Payam Naffas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Marijan Vucic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Richard Vogel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01" name="Rectangle 2"/>
          <p:cNvSpPr txBox="1"/>
          <p:nvPr>
            <p:ph type="body" sz="quarter" idx="1"/>
          </p:nvPr>
        </p:nvSpPr>
        <p:spPr>
          <a:xfrm>
            <a:off x="3886198" y="385048"/>
            <a:ext cx="4800602" cy="158710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MERITORIOUS TEAM COMMENDATION</a:t>
            </a:r>
          </a:p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2023 MEMORIAL DAY COMREL TEAM</a:t>
            </a:r>
          </a:p>
        </p:txBody>
      </p:sp>
      <p:pic>
        <p:nvPicPr>
          <p:cNvPr id="40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367172"/>
            <a:ext cx="2359356" cy="63491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03" name="Table 4"/>
          <p:cNvGraphicFramePr/>
          <p:nvPr/>
        </p:nvGraphicFramePr>
        <p:xfrm>
          <a:off x="3352800" y="1972151"/>
          <a:ext cx="5641648" cy="242839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877623"/>
                <a:gridCol w="2056680"/>
                <a:gridCol w="1707344"/>
              </a:tblGrid>
              <a:tr h="404733"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Jenny Goode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Kris Halvorson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Jon Jeffrey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404733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Kevin Brown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John Zink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Elliot Prichard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404733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Nikki White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Pam Wolfe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Al Yarusso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404733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Lyle Lamb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Paul Langstroth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Dan Hay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404733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Sydney Hay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Jacqueline Pauly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Michael Farrar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404733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Jack Pauly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Mike Doyle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Doug Houle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06" name="Rectangle 2"/>
          <p:cNvSpPr txBox="1"/>
          <p:nvPr>
            <p:ph type="body" sz="quarter" idx="1"/>
          </p:nvPr>
        </p:nvSpPr>
        <p:spPr>
          <a:xfrm>
            <a:off x="3886198" y="385048"/>
            <a:ext cx="4800602" cy="158710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MERITORIOUS TEAM COMMENDATION</a:t>
            </a:r>
          </a:p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2023 MEMORIAL MARKER CEREMONY</a:t>
            </a:r>
          </a:p>
        </p:txBody>
      </p:sp>
      <p:pic>
        <p:nvPicPr>
          <p:cNvPr id="40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367172"/>
            <a:ext cx="2359356" cy="63491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08" name="Table 4"/>
          <p:cNvGraphicFramePr/>
          <p:nvPr/>
        </p:nvGraphicFramePr>
        <p:xfrm>
          <a:off x="3045153" y="2012361"/>
          <a:ext cx="5794048" cy="242839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133600"/>
                <a:gridCol w="1676400"/>
                <a:gridCol w="1984046"/>
              </a:tblGrid>
              <a:tr h="404733"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 Tom Jacobsmeyer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Wayne Palmer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Pat Swope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404733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June Esparza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Dave Esparza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Leslie Pelosi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404733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Tom Pelosi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Rob Tanner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Kris Halvorson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404733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Paul Langstroth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Nikki White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Desiree De Liser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404733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Michael Bozarth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Rod Donohoo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John Olsen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404733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Bill Scholz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Ann Evans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Ray Evans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AutoShape 1"/>
          <p:cNvSpPr txBox="1"/>
          <p:nvPr>
            <p:ph type="sldNum" sz="quarter" idx="4294967295"/>
          </p:nvPr>
        </p:nvSpPr>
        <p:spPr>
          <a:xfrm>
            <a:off x="8559799" y="450991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1" name="Rectangle 2"/>
          <p:cNvSpPr txBox="1"/>
          <p:nvPr>
            <p:ph type="body" sz="quarter" idx="1"/>
          </p:nvPr>
        </p:nvSpPr>
        <p:spPr>
          <a:xfrm>
            <a:off x="4156078" y="520303"/>
            <a:ext cx="4495802" cy="160020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822959">
              <a:spcBef>
                <a:spcPts val="600"/>
              </a:spcBef>
              <a:defRPr b="1" sz="2700">
                <a:solidFill>
                  <a:schemeClr val="accent3">
                    <a:lumOff val="44000"/>
                  </a:schemeClr>
                </a:solidFill>
              </a:defRPr>
            </a:pPr>
            <a:r>
              <a:t>BEST FLOTILLA</a:t>
            </a:r>
          </a:p>
          <a:p>
            <a:pPr marL="0" indent="0" algn="ctr" defTabSz="822959">
              <a:spcBef>
                <a:spcPts val="600"/>
              </a:spcBef>
              <a:defRPr b="1" sz="2700">
                <a:solidFill>
                  <a:schemeClr val="accent3">
                    <a:lumOff val="44000"/>
                  </a:schemeClr>
                </a:solidFill>
              </a:defRPr>
            </a:pPr>
            <a:r>
              <a:t>PUBLICATION</a:t>
            </a:r>
          </a:p>
          <a:p>
            <a:pPr marL="0" indent="0" algn="ctr" defTabSz="822959">
              <a:spcBef>
                <a:spcPts val="600"/>
              </a:spcBef>
              <a:defRPr b="1" sz="720">
                <a:solidFill>
                  <a:schemeClr val="accent3">
                    <a:lumOff val="44000"/>
                  </a:schemeClr>
                </a:solidFill>
              </a:defRPr>
            </a:pPr>
          </a:p>
          <a:p>
            <a:pPr marL="0" indent="0" algn="ctr" defTabSz="822959">
              <a:spcBef>
                <a:spcPts val="500"/>
              </a:spcBef>
              <a:defRPr b="1" sz="2159">
                <a:solidFill>
                  <a:schemeClr val="accent3">
                    <a:lumOff val="44000"/>
                  </a:schemeClr>
                </a:solidFill>
              </a:defRPr>
            </a:pPr>
            <a:r>
              <a:t> </a:t>
            </a:r>
            <a:r>
              <a:rPr sz="2250"/>
              <a:t>MIKE MARCONI AWARD</a:t>
            </a:r>
            <a:endParaRPr sz="2250"/>
          </a:p>
          <a:p>
            <a:pPr marL="0" indent="0" algn="ctr" defTabSz="822959">
              <a:defRPr b="1" sz="720">
                <a:solidFill>
                  <a:srgbClr val="FFFFCC"/>
                </a:solidFill>
              </a:defRPr>
            </a:pPr>
            <a:r>
              <a:t> </a:t>
            </a:r>
          </a:p>
        </p:txBody>
      </p:sp>
      <p:sp>
        <p:nvSpPr>
          <p:cNvPr id="242" name="AutoShape 3"/>
          <p:cNvSpPr txBox="1"/>
          <p:nvPr/>
        </p:nvSpPr>
        <p:spPr>
          <a:xfrm>
            <a:off x="3733803" y="2580089"/>
            <a:ext cx="5334001" cy="1031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07-02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Channel Islands Harbor</a:t>
            </a:r>
          </a:p>
        </p:txBody>
      </p:sp>
      <p:pic>
        <p:nvPicPr>
          <p:cNvPr id="24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6" y="723904"/>
            <a:ext cx="2603501" cy="3711179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11" name="Rectangle 2"/>
          <p:cNvSpPr txBox="1"/>
          <p:nvPr>
            <p:ph type="body" sz="quarter" idx="1"/>
          </p:nvPr>
        </p:nvSpPr>
        <p:spPr>
          <a:xfrm>
            <a:off x="3733799" y="361949"/>
            <a:ext cx="4800603" cy="158710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896111">
              <a:spcBef>
                <a:spcPts val="600"/>
              </a:spcBef>
              <a:defRPr sz="2352">
                <a:solidFill>
                  <a:schemeClr val="accent3">
                    <a:lumOff val="44000"/>
                  </a:schemeClr>
                </a:solidFill>
              </a:defRPr>
            </a:pPr>
            <a:r>
              <a:t>MERITORIOUS TEAM COMMENDATION</a:t>
            </a:r>
          </a:p>
          <a:p>
            <a:pPr marL="0" indent="0" algn="ctr" defTabSz="896111">
              <a:spcBef>
                <a:spcPts val="600"/>
              </a:spcBef>
              <a:defRPr sz="2352">
                <a:solidFill>
                  <a:schemeClr val="accent3">
                    <a:lumOff val="44000"/>
                  </a:schemeClr>
                </a:solidFill>
              </a:defRPr>
            </a:pPr>
            <a:r>
              <a:t>MEMORIAL MARKER CEREMONY</a:t>
            </a:r>
          </a:p>
          <a:p>
            <a:pPr marL="0" indent="0" algn="ctr" defTabSz="896111">
              <a:spcBef>
                <a:spcPts val="600"/>
              </a:spcBef>
              <a:defRPr sz="2352">
                <a:solidFill>
                  <a:schemeClr val="accent3">
                    <a:lumOff val="44000"/>
                  </a:schemeClr>
                </a:solidFill>
              </a:defRPr>
            </a:pPr>
            <a:r>
              <a:t>(Cont.)</a:t>
            </a:r>
          </a:p>
        </p:txBody>
      </p:sp>
      <p:pic>
        <p:nvPicPr>
          <p:cNvPr id="41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367172"/>
            <a:ext cx="2359356" cy="63491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13" name="Table 4"/>
          <p:cNvGraphicFramePr/>
          <p:nvPr/>
        </p:nvGraphicFramePr>
        <p:xfrm>
          <a:off x="3244954" y="2571750"/>
          <a:ext cx="5791201" cy="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057400"/>
                <a:gridCol w="1905000"/>
                <a:gridCol w="1828800"/>
              </a:tblGrid>
              <a:tr h="50800"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Mark Hilstad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Ed Little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Mark Forster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Rachel Fain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Emily Scholz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Robert McKoy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Jackson Whitaker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William Shakespeare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16" name="Rectangle 2"/>
          <p:cNvSpPr txBox="1"/>
          <p:nvPr>
            <p:ph type="body" sz="quarter" idx="1"/>
          </p:nvPr>
        </p:nvSpPr>
        <p:spPr>
          <a:xfrm>
            <a:off x="3886198" y="385048"/>
            <a:ext cx="4800602" cy="158710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MERITORIOUS TEAM COMMENDATION</a:t>
            </a:r>
          </a:p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2023 FLEET WEEK TEAM</a:t>
            </a:r>
          </a:p>
        </p:txBody>
      </p:sp>
      <p:pic>
        <p:nvPicPr>
          <p:cNvPr id="41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367172"/>
            <a:ext cx="2359356" cy="63491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18" name="Table 4"/>
          <p:cNvGraphicFramePr/>
          <p:nvPr/>
        </p:nvGraphicFramePr>
        <p:xfrm>
          <a:off x="2877516" y="2038350"/>
          <a:ext cx="6114084" cy="263002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075484"/>
                <a:gridCol w="1981200"/>
                <a:gridCol w="2057399"/>
              </a:tblGrid>
              <a:tr h="631977"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Christopher Aaron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Steven Codraro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William Frantz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99609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George Glover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Mark Goodman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Susan Gould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99609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Glenn Hakius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Douglas Hawkins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Randy Houk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99609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Edward Lai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Martha Shaw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Lawrence Shushan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99609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Diane VanDruff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Russ Venti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Marlene Williams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99609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Catherine Yslas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Robert Yslas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Christopher Cervantes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21" name="Rectangle 2"/>
          <p:cNvSpPr txBox="1"/>
          <p:nvPr>
            <p:ph type="body" sz="quarter" idx="1"/>
          </p:nvPr>
        </p:nvSpPr>
        <p:spPr>
          <a:xfrm>
            <a:off x="3886198" y="385048"/>
            <a:ext cx="4800602" cy="158710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MERITORIOUS TEAM COMMENDATION</a:t>
            </a:r>
          </a:p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2023 MIRAMAR AIR SHOW</a:t>
            </a:r>
          </a:p>
        </p:txBody>
      </p:sp>
      <p:pic>
        <p:nvPicPr>
          <p:cNvPr id="42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367172"/>
            <a:ext cx="2359356" cy="63491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23" name="Table 4"/>
          <p:cNvGraphicFramePr/>
          <p:nvPr/>
        </p:nvGraphicFramePr>
        <p:xfrm>
          <a:off x="2888066" y="1671083"/>
          <a:ext cx="6114084" cy="310583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861955"/>
                <a:gridCol w="2065774"/>
                <a:gridCol w="2186353"/>
              </a:tblGrid>
              <a:tr h="708177"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Glenn Arrant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Erik Atkisson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Scott Behar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99609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Raul Berrios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James Carmody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William Calderwood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99609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Steven Codraro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Carey Davis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Angela Ginn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99609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George Glover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Mark Goodman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Faith Granada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99609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Glenn Hakius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Edward Lai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Ian Lazarus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99609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Ron Mealey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Martin Mendoza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Anthony Milano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99609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Chris Milano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Peter Rosen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Any Rowlands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26" name="Rectangle 2"/>
          <p:cNvSpPr txBox="1"/>
          <p:nvPr>
            <p:ph type="body" sz="quarter" idx="1"/>
          </p:nvPr>
        </p:nvSpPr>
        <p:spPr>
          <a:xfrm>
            <a:off x="3733799" y="361949"/>
            <a:ext cx="4800603" cy="158710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896111">
              <a:spcBef>
                <a:spcPts val="600"/>
              </a:spcBef>
              <a:defRPr sz="2352">
                <a:solidFill>
                  <a:schemeClr val="accent3">
                    <a:lumOff val="44000"/>
                  </a:schemeClr>
                </a:solidFill>
              </a:defRPr>
            </a:pPr>
            <a:r>
              <a:t>MERITORIOUS TEAM COMMENDATION</a:t>
            </a:r>
          </a:p>
          <a:p>
            <a:pPr marL="0" indent="0" algn="ctr" defTabSz="896111">
              <a:spcBef>
                <a:spcPts val="600"/>
              </a:spcBef>
              <a:defRPr sz="2352">
                <a:solidFill>
                  <a:schemeClr val="accent3">
                    <a:lumOff val="44000"/>
                  </a:schemeClr>
                </a:solidFill>
              </a:defRPr>
            </a:pPr>
            <a:r>
              <a:t>2023 MIRAMAR AIR SHOW</a:t>
            </a:r>
          </a:p>
          <a:p>
            <a:pPr marL="0" indent="0" algn="ctr" defTabSz="896111">
              <a:spcBef>
                <a:spcPts val="600"/>
              </a:spcBef>
              <a:defRPr sz="2352">
                <a:solidFill>
                  <a:schemeClr val="accent3">
                    <a:lumOff val="44000"/>
                  </a:schemeClr>
                </a:solidFill>
              </a:defRPr>
            </a:pPr>
            <a:r>
              <a:t>(Cont’d)</a:t>
            </a:r>
          </a:p>
        </p:txBody>
      </p:sp>
      <p:pic>
        <p:nvPicPr>
          <p:cNvPr id="42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367172"/>
            <a:ext cx="2359356" cy="63491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28" name="Table 4"/>
          <p:cNvGraphicFramePr/>
          <p:nvPr/>
        </p:nvGraphicFramePr>
        <p:xfrm>
          <a:off x="3238500" y="2544318"/>
          <a:ext cx="5791201" cy="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807358"/>
                <a:gridCol w="2100695"/>
                <a:gridCol w="1883146"/>
              </a:tblGrid>
              <a:tr h="50800"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James Scoffin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Lawrence Shushan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Paul Stein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Diane Vandruff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Randy Wesson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Marlene Williams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Catherine Yslas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Robert Yslas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31" name="Rectangle 2"/>
          <p:cNvSpPr txBox="1"/>
          <p:nvPr>
            <p:ph type="body" sz="quarter" idx="1"/>
          </p:nvPr>
        </p:nvSpPr>
        <p:spPr>
          <a:xfrm>
            <a:off x="3505199" y="361949"/>
            <a:ext cx="4800603" cy="158710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MERITORIOUS TEAM COMMENDATION</a:t>
            </a:r>
          </a:p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DIV 10 VFW EVENT TEAM</a:t>
            </a:r>
          </a:p>
        </p:txBody>
      </p:sp>
      <p:pic>
        <p:nvPicPr>
          <p:cNvPr id="43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367172"/>
            <a:ext cx="2359356" cy="63491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33" name="Table 4"/>
          <p:cNvGraphicFramePr/>
          <p:nvPr/>
        </p:nvGraphicFramePr>
        <p:xfrm>
          <a:off x="3276605" y="2266950"/>
          <a:ext cx="5791201" cy="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828794"/>
                <a:gridCol w="1905000"/>
                <a:gridCol w="2057406"/>
              </a:tblGrid>
              <a:tr h="50800"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Lyle Lamb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June Esparza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Don McDowell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Paul Swietek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Mark Walker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Michael Doyle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Jack Pauly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Joseph Cannon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George Hornbeck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Gary Taylor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36" name="Rectangle 2"/>
          <p:cNvSpPr txBox="1"/>
          <p:nvPr>
            <p:ph type="body" sz="quarter" idx="1"/>
          </p:nvPr>
        </p:nvSpPr>
        <p:spPr>
          <a:xfrm>
            <a:off x="3657599" y="460765"/>
            <a:ext cx="4800603" cy="158710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MERITORIOUS TEAM COMMENDATION</a:t>
            </a:r>
          </a:p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HOLIDAY TOY DRIVE </a:t>
            </a:r>
          </a:p>
        </p:txBody>
      </p:sp>
      <p:pic>
        <p:nvPicPr>
          <p:cNvPr id="43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464917"/>
            <a:ext cx="2209800" cy="59466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38" name="Table 4"/>
          <p:cNvGraphicFramePr/>
          <p:nvPr/>
        </p:nvGraphicFramePr>
        <p:xfrm>
          <a:off x="3200400" y="2266950"/>
          <a:ext cx="5867407" cy="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981200"/>
                <a:gridCol w="1905000"/>
                <a:gridCol w="1981206"/>
              </a:tblGrid>
              <a:tr h="50800"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Guy Heaton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Paul Saba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Mark Forster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Wayne Palmer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Rudy Lopez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John Durrer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41" name="Rectangle 2"/>
          <p:cNvSpPr txBox="1"/>
          <p:nvPr>
            <p:ph type="body" sz="quarter" idx="1"/>
          </p:nvPr>
        </p:nvSpPr>
        <p:spPr>
          <a:xfrm>
            <a:off x="3657599" y="460765"/>
            <a:ext cx="4800603" cy="158710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MERITORIOUS TEAM COMMENDATION</a:t>
            </a:r>
          </a:p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2023 ST PATRICK’S DAY PARADE</a:t>
            </a:r>
          </a:p>
        </p:txBody>
      </p:sp>
      <p:pic>
        <p:nvPicPr>
          <p:cNvPr id="44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464917"/>
            <a:ext cx="2209800" cy="59466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43" name="Table 4"/>
          <p:cNvGraphicFramePr/>
          <p:nvPr/>
        </p:nvGraphicFramePr>
        <p:xfrm>
          <a:off x="3200400" y="2266950"/>
          <a:ext cx="5867407" cy="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981200"/>
                <a:gridCol w="1905000"/>
                <a:gridCol w="1981206"/>
              </a:tblGrid>
              <a:tr h="50800"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Michael Brodey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Rudy Cortez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Dave Vadbunker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Robert Hamming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Rafael Longo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Patrick Newburn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Kathleen Roos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46" name="Rectangle 2"/>
          <p:cNvSpPr txBox="1"/>
          <p:nvPr>
            <p:ph type="body" sz="quarter" idx="1"/>
          </p:nvPr>
        </p:nvSpPr>
        <p:spPr>
          <a:xfrm>
            <a:off x="3352799" y="358032"/>
            <a:ext cx="4800603" cy="158710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MERITORIOUS TEAM COMMENDATION</a:t>
            </a:r>
          </a:p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2023 OPERATIONS WORKSHOP </a:t>
            </a:r>
          </a:p>
        </p:txBody>
      </p:sp>
      <p:pic>
        <p:nvPicPr>
          <p:cNvPr id="44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816" y="3018148"/>
            <a:ext cx="2103121" cy="56595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48" name="Table 4"/>
          <p:cNvGraphicFramePr/>
          <p:nvPr/>
        </p:nvGraphicFramePr>
        <p:xfrm>
          <a:off x="3048000" y="2266950"/>
          <a:ext cx="6019807" cy="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032659"/>
                <a:gridCol w="1927736"/>
                <a:gridCol w="2059412"/>
              </a:tblGrid>
              <a:tr h="50800"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Ron Mealey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Jim Pearson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Herb Haas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Linnea Haas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Robert Arovas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Dave Vadbunker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Thomas Pelosi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Leslie Pelosi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Abboud Bedro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June Esparza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Diane Lee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Dave Esparza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Ben Palmer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Al Verdi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Bob McKoy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51" name="Rectangle 2"/>
          <p:cNvSpPr txBox="1"/>
          <p:nvPr>
            <p:ph type="body" sz="quarter" idx="1"/>
          </p:nvPr>
        </p:nvSpPr>
        <p:spPr>
          <a:xfrm>
            <a:off x="3352799" y="358032"/>
            <a:ext cx="4800603" cy="1375518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813816">
              <a:spcBef>
                <a:spcPts val="600"/>
              </a:spcBef>
              <a:defRPr sz="2136">
                <a:solidFill>
                  <a:schemeClr val="accent3">
                    <a:lumOff val="44000"/>
                  </a:schemeClr>
                </a:solidFill>
              </a:defRPr>
            </a:pPr>
            <a:r>
              <a:t>MERITORIOUS TEAM COMMENDATION</a:t>
            </a:r>
          </a:p>
          <a:p>
            <a:pPr marL="0" indent="0" algn="ctr" defTabSz="813816">
              <a:spcBef>
                <a:spcPts val="600"/>
              </a:spcBef>
              <a:defRPr sz="2136">
                <a:solidFill>
                  <a:schemeClr val="accent3">
                    <a:lumOff val="44000"/>
                  </a:schemeClr>
                </a:solidFill>
              </a:defRPr>
            </a:pPr>
            <a:r>
              <a:t>BASS PRO SHOP RBS OUTREACH TEAM</a:t>
            </a:r>
          </a:p>
        </p:txBody>
      </p:sp>
      <p:pic>
        <p:nvPicPr>
          <p:cNvPr id="45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312517"/>
            <a:ext cx="2209800" cy="59466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53" name="Table 4"/>
          <p:cNvGraphicFramePr/>
          <p:nvPr/>
        </p:nvGraphicFramePr>
        <p:xfrm>
          <a:off x="3033710" y="2114550"/>
          <a:ext cx="6019808" cy="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032659"/>
                <a:gridCol w="1927736"/>
                <a:gridCol w="2059412"/>
              </a:tblGrid>
              <a:tr h="50800"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Nigel Haynes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David Lieberman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Jerry Myers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Wayne Palmer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Mark Forster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Justin Peck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Mike Mendoza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Aaron Ellis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Guy Heaton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Paul Saba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Forrest McClendon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Gene Schultz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56" name="Rectangle 2"/>
          <p:cNvSpPr txBox="1"/>
          <p:nvPr>
            <p:ph type="body" sz="quarter" idx="1"/>
          </p:nvPr>
        </p:nvSpPr>
        <p:spPr>
          <a:xfrm>
            <a:off x="4267204" y="527447"/>
            <a:ext cx="4800603" cy="158710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MERITORIOUS TEAM COMMENDATION</a:t>
            </a:r>
          </a:p>
          <a:p>
            <a:pPr marL="0" indent="0" algn="ctr" defTabSz="914400">
              <a:spcBef>
                <a:spcPts val="700"/>
              </a:spcBef>
              <a:defRPr sz="2400">
                <a:solidFill>
                  <a:schemeClr val="accent3">
                    <a:lumOff val="44000"/>
                  </a:schemeClr>
                </a:solidFill>
              </a:defRPr>
            </a:pPr>
            <a:r>
              <a:t>DIRECTOR’S OFFICE ADMIN TEAM</a:t>
            </a:r>
          </a:p>
        </p:txBody>
      </p:sp>
      <p:pic>
        <p:nvPicPr>
          <p:cNvPr id="45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443372"/>
            <a:ext cx="2359356" cy="63491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58" name="Table 4"/>
          <p:cNvGraphicFramePr/>
          <p:nvPr/>
        </p:nvGraphicFramePr>
        <p:xfrm>
          <a:off x="4343400" y="2258859"/>
          <a:ext cx="4572000" cy="222504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209800"/>
                <a:gridCol w="2362200"/>
              </a:tblGrid>
              <a:tr h="370840"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Desiree De Liser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William Shakespeare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Steve Sherman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Joe Benton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Robert McKoy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Lori Barfield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Hilberto Gonzalez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Rudy Lopez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Rick Weiss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Wayne Palmer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defTabSz="457200"/>
                      <a:r>
                        <a:rPr>
                          <a:solidFill>
                            <a:srgbClr val="FFFF00"/>
                          </a:solidFill>
                          <a:sym typeface="Helvetica"/>
                        </a:rPr>
                        <a:t>John Carrol</a:t>
                      </a: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>
                          <a:sym typeface="Helvetica"/>
                        </a:defRPr>
                      </a:pPr>
                    </a:p>
                  </a:txBody>
                  <a:tcPr marL="45720" marR="45720" marT="45720" marB="45720" anchor="t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AutoShape 1"/>
          <p:cNvSpPr txBox="1"/>
          <p:nvPr>
            <p:ph type="sldNum" sz="quarter" idx="4294967295"/>
          </p:nvPr>
        </p:nvSpPr>
        <p:spPr>
          <a:xfrm>
            <a:off x="8559799" y="450991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6" name="Rectangle 2"/>
          <p:cNvSpPr txBox="1"/>
          <p:nvPr>
            <p:ph type="body" sz="quarter" idx="1"/>
          </p:nvPr>
        </p:nvSpPr>
        <p:spPr>
          <a:xfrm>
            <a:off x="4156078" y="525066"/>
            <a:ext cx="4495802" cy="91440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621791">
              <a:spcBef>
                <a:spcPts val="400"/>
              </a:spcBef>
              <a:defRPr b="1" sz="2040">
                <a:solidFill>
                  <a:schemeClr val="accent3">
                    <a:lumOff val="44000"/>
                  </a:schemeClr>
                </a:solidFill>
              </a:defRPr>
            </a:pPr>
            <a:r>
              <a:t>INSTRUCTOR OF THE</a:t>
            </a:r>
          </a:p>
          <a:p>
            <a:pPr marL="0" indent="0" algn="ctr" defTabSz="621791">
              <a:spcBef>
                <a:spcPts val="400"/>
              </a:spcBef>
              <a:defRPr b="1" sz="2040">
                <a:solidFill>
                  <a:schemeClr val="accent3">
                    <a:lumOff val="44000"/>
                  </a:schemeClr>
                </a:solidFill>
              </a:defRPr>
            </a:pPr>
            <a:r>
              <a:t>YEAR AWARD- PUBLIC EDUCATION</a:t>
            </a:r>
          </a:p>
        </p:txBody>
      </p:sp>
      <p:sp>
        <p:nvSpPr>
          <p:cNvPr id="247" name="AutoShape 3"/>
          <p:cNvSpPr txBox="1"/>
          <p:nvPr/>
        </p:nvSpPr>
        <p:spPr>
          <a:xfrm>
            <a:off x="4156078" y="2190750"/>
            <a:ext cx="4648202" cy="1552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GRANT GRAVES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12-04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Los Angeles</a:t>
            </a:r>
          </a:p>
        </p:txBody>
      </p:sp>
      <p:pic>
        <p:nvPicPr>
          <p:cNvPr id="24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4" y="719140"/>
            <a:ext cx="3054351" cy="3711179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AutoShape 1"/>
          <p:cNvSpPr txBox="1"/>
          <p:nvPr>
            <p:ph type="sldNum" sz="quarter" idx="4294967295"/>
          </p:nvPr>
        </p:nvSpPr>
        <p:spPr>
          <a:xfrm>
            <a:off x="8504584" y="4509919"/>
            <a:ext cx="182217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61" name="Rectangle 2"/>
          <p:cNvSpPr txBox="1"/>
          <p:nvPr>
            <p:ph type="body" sz="half" idx="1"/>
          </p:nvPr>
        </p:nvSpPr>
        <p:spPr>
          <a:xfrm>
            <a:off x="0" y="2805114"/>
            <a:ext cx="9144000" cy="1309689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lnSpc>
                <a:spcPct val="150000"/>
              </a:lnSpc>
              <a:spcBef>
                <a:spcPts val="800"/>
              </a:spcBef>
              <a:defRPr b="1" sz="28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UNITED STATES COAST GUARD AUXILIARY</a:t>
            </a:r>
          </a:p>
          <a:p>
            <a:pPr marL="0" indent="0" algn="ctr" defTabSz="914400">
              <a:lnSpc>
                <a:spcPct val="150000"/>
              </a:lnSpc>
              <a:spcBef>
                <a:spcPts val="800"/>
              </a:spcBef>
              <a:defRPr b="1" sz="28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D11S 2024 AWARD WINNERS</a:t>
            </a:r>
          </a:p>
        </p:txBody>
      </p:sp>
      <p:pic>
        <p:nvPicPr>
          <p:cNvPr id="46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2901" y="191664"/>
            <a:ext cx="2359153" cy="2359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AutoShape 1"/>
          <p:cNvSpPr txBox="1"/>
          <p:nvPr>
            <p:ph type="sldNum" sz="quarter" idx="4294967295"/>
          </p:nvPr>
        </p:nvSpPr>
        <p:spPr>
          <a:xfrm>
            <a:off x="8559799" y="450991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1" name="Rectangle 2"/>
          <p:cNvSpPr txBox="1"/>
          <p:nvPr>
            <p:ph type="body" sz="half" idx="1"/>
          </p:nvPr>
        </p:nvSpPr>
        <p:spPr>
          <a:xfrm>
            <a:off x="4267204" y="527447"/>
            <a:ext cx="4800603" cy="200025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</a:defRPr>
            </a:pPr>
            <a:r>
              <a:t>INDIVIDUAL MOST ACTIVE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</a:defRPr>
            </a:pPr>
            <a:r>
              <a:t>IN MEMBER TRAINING</a:t>
            </a:r>
          </a:p>
        </p:txBody>
      </p:sp>
      <p:sp>
        <p:nvSpPr>
          <p:cNvPr id="252" name="AutoShape 3"/>
          <p:cNvSpPr txBox="1"/>
          <p:nvPr/>
        </p:nvSpPr>
        <p:spPr>
          <a:xfrm>
            <a:off x="4191791" y="2571750"/>
            <a:ext cx="4722816" cy="1983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WAKO WINTERS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05-09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San Pedro- Port of Los Angeles</a:t>
            </a:r>
          </a:p>
        </p:txBody>
      </p:sp>
      <p:pic>
        <p:nvPicPr>
          <p:cNvPr id="25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1348018"/>
            <a:ext cx="2359356" cy="2359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AutoShape 1"/>
          <p:cNvSpPr txBox="1"/>
          <p:nvPr>
            <p:ph type="sldNum" sz="quarter" idx="4294967295"/>
          </p:nvPr>
        </p:nvSpPr>
        <p:spPr>
          <a:xfrm>
            <a:off x="8559799" y="450991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6" name="Rectangle 2"/>
          <p:cNvSpPr txBox="1"/>
          <p:nvPr>
            <p:ph type="body" sz="half" idx="1"/>
          </p:nvPr>
        </p:nvSpPr>
        <p:spPr>
          <a:xfrm>
            <a:off x="4267204" y="527447"/>
            <a:ext cx="4800603" cy="200025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896111">
              <a:spcBef>
                <a:spcPts val="600"/>
              </a:spcBef>
              <a:defRPr b="1" sz="2940">
                <a:solidFill>
                  <a:schemeClr val="accent3">
                    <a:lumOff val="44000"/>
                  </a:schemeClr>
                </a:solidFill>
              </a:defRPr>
            </a:pPr>
            <a:r>
              <a:t>INDIVIDUAL MOST ACTIVE</a:t>
            </a:r>
          </a:p>
          <a:p>
            <a:pPr marL="0" indent="0" algn="ctr" defTabSz="896111">
              <a:spcBef>
                <a:spcPts val="600"/>
              </a:spcBef>
              <a:defRPr b="1" sz="2940">
                <a:solidFill>
                  <a:schemeClr val="accent3">
                    <a:lumOff val="44000"/>
                  </a:schemeClr>
                </a:solidFill>
              </a:defRPr>
            </a:pPr>
            <a:r>
              <a:t>IN THE RECREATIONAL</a:t>
            </a:r>
          </a:p>
          <a:p>
            <a:pPr marL="0" indent="0" algn="ctr" defTabSz="896111">
              <a:spcBef>
                <a:spcPts val="600"/>
              </a:spcBef>
              <a:defRPr b="1" sz="2940">
                <a:solidFill>
                  <a:schemeClr val="accent3">
                    <a:lumOff val="44000"/>
                  </a:schemeClr>
                </a:solidFill>
              </a:defRPr>
            </a:pPr>
            <a:r>
              <a:t>BOATING SAFETY</a:t>
            </a:r>
          </a:p>
          <a:p>
            <a:pPr marL="0" indent="0" algn="ctr" defTabSz="896111">
              <a:spcBef>
                <a:spcPts val="600"/>
              </a:spcBef>
              <a:defRPr b="1" sz="2940">
                <a:solidFill>
                  <a:schemeClr val="accent3">
                    <a:lumOff val="44000"/>
                  </a:schemeClr>
                </a:solidFill>
              </a:defRPr>
            </a:pPr>
            <a:r>
              <a:t>VISITATION PROGRAM</a:t>
            </a:r>
          </a:p>
        </p:txBody>
      </p:sp>
      <p:sp>
        <p:nvSpPr>
          <p:cNvPr id="257" name="AutoShape 3"/>
          <p:cNvSpPr txBox="1"/>
          <p:nvPr/>
        </p:nvSpPr>
        <p:spPr>
          <a:xfrm>
            <a:off x="4268792" y="3157540"/>
            <a:ext cx="4722816" cy="1589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WAYNE PALMER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06-07</a:t>
            </a:r>
            <a:endParaRPr>
              <a:solidFill>
                <a:srgbClr val="000080"/>
              </a:solidFill>
            </a:endParaRPr>
          </a:p>
        </p:txBody>
      </p:sp>
      <p:pic>
        <p:nvPicPr>
          <p:cNvPr id="25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9" y="544119"/>
            <a:ext cx="2995616" cy="3709988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AutoShape 1"/>
          <p:cNvSpPr txBox="1"/>
          <p:nvPr>
            <p:ph type="sldNum" sz="quarter" idx="4294967295"/>
          </p:nvPr>
        </p:nvSpPr>
        <p:spPr>
          <a:xfrm>
            <a:off x="8559799" y="450991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1" name="Rectangle 2"/>
          <p:cNvSpPr txBox="1"/>
          <p:nvPr>
            <p:ph type="body" sz="quarter" idx="1"/>
          </p:nvPr>
        </p:nvSpPr>
        <p:spPr>
          <a:xfrm>
            <a:off x="4156078" y="526262"/>
            <a:ext cx="4495802" cy="1643065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</a:defRPr>
            </a:pPr>
            <a:r>
              <a:t>FLOTILLA MOST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</a:defRPr>
            </a:pPr>
            <a:r>
              <a:t> ACTIVE IN PUBLIC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</a:defRPr>
            </a:pPr>
            <a:r>
              <a:t> EDUCATION</a:t>
            </a:r>
          </a:p>
        </p:txBody>
      </p:sp>
      <p:sp>
        <p:nvSpPr>
          <p:cNvPr id="262" name="AutoShape 3"/>
          <p:cNvSpPr txBox="1"/>
          <p:nvPr/>
        </p:nvSpPr>
        <p:spPr>
          <a:xfrm>
            <a:off x="3886208" y="2572945"/>
            <a:ext cx="5029199" cy="1031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12-04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Los Angeles</a:t>
            </a:r>
          </a:p>
        </p:txBody>
      </p:sp>
      <p:pic>
        <p:nvPicPr>
          <p:cNvPr id="26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643" y="721518"/>
            <a:ext cx="3021012" cy="3709989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AutoShape 1"/>
          <p:cNvSpPr txBox="1"/>
          <p:nvPr>
            <p:ph type="sldNum" sz="quarter" idx="4294967295"/>
          </p:nvPr>
        </p:nvSpPr>
        <p:spPr>
          <a:xfrm>
            <a:off x="8559799" y="450991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6" name="Rectangle 2"/>
          <p:cNvSpPr txBox="1"/>
          <p:nvPr>
            <p:ph type="body" sz="quarter" idx="1"/>
          </p:nvPr>
        </p:nvSpPr>
        <p:spPr>
          <a:xfrm>
            <a:off x="3960812" y="520303"/>
            <a:ext cx="4876801" cy="1314451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FLOTILLA MOST ACTIVE</a:t>
            </a:r>
          </a:p>
          <a:p>
            <a:pPr marL="0" indent="0" algn="ctr" defTabSz="914400">
              <a:spcBef>
                <a:spcPts val="700"/>
              </a:spcBef>
              <a:defRPr b="1" sz="30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IN MEMBER TRAINING</a:t>
            </a:r>
          </a:p>
        </p:txBody>
      </p:sp>
      <p:sp>
        <p:nvSpPr>
          <p:cNvPr id="267" name="AutoShape 3"/>
          <p:cNvSpPr txBox="1"/>
          <p:nvPr/>
        </p:nvSpPr>
        <p:spPr>
          <a:xfrm>
            <a:off x="3884612" y="2266949"/>
            <a:ext cx="5029201" cy="146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FLOTILLA 05-10</a:t>
            </a:r>
            <a:endParaRPr>
              <a:solidFill>
                <a:srgbClr val="000080"/>
              </a:solidFill>
            </a:endParaRPr>
          </a:p>
          <a:p>
            <a:pPr algn="ctr">
              <a:spcBef>
                <a:spcPts val="700"/>
              </a:spcBef>
              <a:defRPr b="1" sz="3000">
                <a:solidFill>
                  <a:srgbClr val="FFFF00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Los Angeles/Long Beach Mariners</a:t>
            </a:r>
          </a:p>
        </p:txBody>
      </p:sp>
      <p:pic>
        <p:nvPicPr>
          <p:cNvPr id="26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22690" t="0" r="25681" b="0"/>
          <a:stretch>
            <a:fillRect/>
          </a:stretch>
        </p:blipFill>
        <p:spPr>
          <a:xfrm>
            <a:off x="1127136" y="726284"/>
            <a:ext cx="2328864" cy="3709988"/>
          </a:xfrm>
          <a:prstGeom prst="rect">
            <a:avLst/>
          </a:prstGeom>
          <a:ln w="50800">
            <a:solidFill>
              <a:srgbClr val="000080"/>
            </a:solidFill>
            <a:miter lim="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66FF"/>
      </a:accent1>
      <a:accent2>
        <a:srgbClr val="7B46D0"/>
      </a:accent2>
      <a:accent3>
        <a:srgbClr val="8F8F8F"/>
      </a:accent3>
      <a:accent4>
        <a:srgbClr val="707070"/>
      </a:accent4>
      <a:accent5>
        <a:srgbClr val="ADB8FF"/>
      </a:accent5>
      <a:accent6>
        <a:srgbClr val="6F3FBC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66FF"/>
      </a:accent1>
      <a:accent2>
        <a:srgbClr val="7B46D0"/>
      </a:accent2>
      <a:accent3>
        <a:srgbClr val="8F8F8F"/>
      </a:accent3>
      <a:accent4>
        <a:srgbClr val="707070"/>
      </a:accent4>
      <a:accent5>
        <a:srgbClr val="ADB8FF"/>
      </a:accent5>
      <a:accent6>
        <a:srgbClr val="6F3FBC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